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2" r:id="rId9"/>
    <p:sldId id="267" r:id="rId10"/>
    <p:sldId id="263" r:id="rId11"/>
    <p:sldId id="258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A6479-44FE-4628-94D4-4C86C630E17D}" v="12" dt="2025-02-26T10:23:19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nni Sildnes" userId="580b19a0-745e-4733-9ea5-db8b53a52507" providerId="ADAL" clId="{58BA6479-44FE-4628-94D4-4C86C630E17D}"/>
    <pc:docChg chg="undo custSel addSld delSld modSld sldOrd">
      <pc:chgData name="Unni Sildnes" userId="580b19a0-745e-4733-9ea5-db8b53a52507" providerId="ADAL" clId="{58BA6479-44FE-4628-94D4-4C86C630E17D}" dt="2025-02-26T11:00:15.435" v="3304" actId="2696"/>
      <pc:docMkLst>
        <pc:docMk/>
      </pc:docMkLst>
      <pc:sldChg chg="modSp mod">
        <pc:chgData name="Unni Sildnes" userId="580b19a0-745e-4733-9ea5-db8b53a52507" providerId="ADAL" clId="{58BA6479-44FE-4628-94D4-4C86C630E17D}" dt="2025-02-26T09:57:00.072" v="2670" actId="20577"/>
        <pc:sldMkLst>
          <pc:docMk/>
          <pc:sldMk cId="68082197" sldId="256"/>
        </pc:sldMkLst>
        <pc:spChg chg="mod">
          <ac:chgData name="Unni Sildnes" userId="580b19a0-745e-4733-9ea5-db8b53a52507" providerId="ADAL" clId="{58BA6479-44FE-4628-94D4-4C86C630E17D}" dt="2025-02-26T09:53:34.343" v="2606" actId="20577"/>
          <ac:spMkLst>
            <pc:docMk/>
            <pc:sldMk cId="68082197" sldId="256"/>
            <ac:spMk id="3" creationId="{00000000-0000-0000-0000-000000000000}"/>
          </ac:spMkLst>
        </pc:spChg>
        <pc:spChg chg="mod">
          <ac:chgData name="Unni Sildnes" userId="580b19a0-745e-4733-9ea5-db8b53a52507" providerId="ADAL" clId="{58BA6479-44FE-4628-94D4-4C86C630E17D}" dt="2025-02-26T09:57:00.072" v="2670" actId="20577"/>
          <ac:spMkLst>
            <pc:docMk/>
            <pc:sldMk cId="68082197" sldId="256"/>
            <ac:spMk id="5" creationId="{00000000-0000-0000-0000-000000000000}"/>
          </ac:spMkLst>
        </pc:spChg>
      </pc:sldChg>
      <pc:sldChg chg="new del">
        <pc:chgData name="Unni Sildnes" userId="580b19a0-745e-4733-9ea5-db8b53a52507" providerId="ADAL" clId="{58BA6479-44FE-4628-94D4-4C86C630E17D}" dt="2025-02-25T10:00:23.121" v="2" actId="2696"/>
        <pc:sldMkLst>
          <pc:docMk/>
          <pc:sldMk cId="2604780703" sldId="257"/>
        </pc:sldMkLst>
      </pc:sldChg>
      <pc:sldChg chg="addSp delSp modSp new mod modNotesTx">
        <pc:chgData name="Unni Sildnes" userId="580b19a0-745e-4733-9ea5-db8b53a52507" providerId="ADAL" clId="{58BA6479-44FE-4628-94D4-4C86C630E17D}" dt="2025-02-26T09:31:38.796" v="2340" actId="20577"/>
        <pc:sldMkLst>
          <pc:docMk/>
          <pc:sldMk cId="1722588231" sldId="258"/>
        </pc:sldMkLst>
        <pc:spChg chg="mod">
          <ac:chgData name="Unni Sildnes" userId="580b19a0-745e-4733-9ea5-db8b53a52507" providerId="ADAL" clId="{58BA6479-44FE-4628-94D4-4C86C630E17D}" dt="2025-02-26T08:50:59.668" v="1050" actId="20577"/>
          <ac:spMkLst>
            <pc:docMk/>
            <pc:sldMk cId="1722588231" sldId="258"/>
            <ac:spMk id="2" creationId="{37F612F0-FBE3-65D4-C405-4DACF1AD7C4F}"/>
          </ac:spMkLst>
        </pc:spChg>
        <pc:spChg chg="mod">
          <ac:chgData name="Unni Sildnes" userId="580b19a0-745e-4733-9ea5-db8b53a52507" providerId="ADAL" clId="{58BA6479-44FE-4628-94D4-4C86C630E17D}" dt="2025-02-26T09:31:38.796" v="2340" actId="20577"/>
          <ac:spMkLst>
            <pc:docMk/>
            <pc:sldMk cId="1722588231" sldId="258"/>
            <ac:spMk id="3" creationId="{9104D5A1-7A43-5CEB-8B70-BB2C06A89758}"/>
          </ac:spMkLst>
        </pc:spChg>
        <pc:spChg chg="del mod">
          <ac:chgData name="Unni Sildnes" userId="580b19a0-745e-4733-9ea5-db8b53a52507" providerId="ADAL" clId="{58BA6479-44FE-4628-94D4-4C86C630E17D}" dt="2025-02-26T09:09:35.057" v="1612" actId="931"/>
          <ac:spMkLst>
            <pc:docMk/>
            <pc:sldMk cId="1722588231" sldId="258"/>
            <ac:spMk id="4" creationId="{C9A1F66B-FD7E-8D41-2263-9F1D80EE1413}"/>
          </ac:spMkLst>
        </pc:spChg>
        <pc:picChg chg="add mod">
          <ac:chgData name="Unni Sildnes" userId="580b19a0-745e-4733-9ea5-db8b53a52507" providerId="ADAL" clId="{58BA6479-44FE-4628-94D4-4C86C630E17D}" dt="2025-02-26T09:09:36.349" v="1614" actId="962"/>
          <ac:picMkLst>
            <pc:docMk/>
            <pc:sldMk cId="1722588231" sldId="258"/>
            <ac:picMk id="6" creationId="{73C8A8E0-D1FE-1D5F-375F-7DBA2E5D6F01}"/>
          </ac:picMkLst>
        </pc:picChg>
      </pc:sldChg>
      <pc:sldChg chg="modSp new del mod">
        <pc:chgData name="Unni Sildnes" userId="580b19a0-745e-4733-9ea5-db8b53a52507" providerId="ADAL" clId="{58BA6479-44FE-4628-94D4-4C86C630E17D}" dt="2025-02-26T09:13:41.986" v="1785" actId="2696"/>
        <pc:sldMkLst>
          <pc:docMk/>
          <pc:sldMk cId="1400006359" sldId="259"/>
        </pc:sldMkLst>
        <pc:spChg chg="mod">
          <ac:chgData name="Unni Sildnes" userId="580b19a0-745e-4733-9ea5-db8b53a52507" providerId="ADAL" clId="{58BA6479-44FE-4628-94D4-4C86C630E17D}" dt="2025-02-26T08:53:31.602" v="1215" actId="20577"/>
          <ac:spMkLst>
            <pc:docMk/>
            <pc:sldMk cId="1400006359" sldId="259"/>
            <ac:spMk id="2" creationId="{1F468349-5E46-DBE5-2817-1BB8A823F247}"/>
          </ac:spMkLst>
        </pc:spChg>
      </pc:sldChg>
      <pc:sldChg chg="new del">
        <pc:chgData name="Unni Sildnes" userId="580b19a0-745e-4733-9ea5-db8b53a52507" providerId="ADAL" clId="{58BA6479-44FE-4628-94D4-4C86C630E17D}" dt="2025-02-25T10:01:47.272" v="44" actId="680"/>
        <pc:sldMkLst>
          <pc:docMk/>
          <pc:sldMk cId="3650012698" sldId="259"/>
        </pc:sldMkLst>
      </pc:sldChg>
      <pc:sldChg chg="addSp delSp modSp new del mod">
        <pc:chgData name="Unni Sildnes" userId="580b19a0-745e-4733-9ea5-db8b53a52507" providerId="ADAL" clId="{58BA6479-44FE-4628-94D4-4C86C630E17D}" dt="2025-02-26T11:00:15.435" v="3304" actId="2696"/>
        <pc:sldMkLst>
          <pc:docMk/>
          <pc:sldMk cId="1425670464" sldId="260"/>
        </pc:sldMkLst>
        <pc:spChg chg="mod">
          <ac:chgData name="Unni Sildnes" userId="580b19a0-745e-4733-9ea5-db8b53a52507" providerId="ADAL" clId="{58BA6479-44FE-4628-94D4-4C86C630E17D}" dt="2025-02-25T10:03:46.865" v="124" actId="26606"/>
          <ac:spMkLst>
            <pc:docMk/>
            <pc:sldMk cId="1425670464" sldId="260"/>
            <ac:spMk id="2" creationId="{416DED83-3C33-27FA-6F6D-724FA8BC7124}"/>
          </ac:spMkLst>
        </pc:spChg>
        <pc:spChg chg="del">
          <ac:chgData name="Unni Sildnes" userId="580b19a0-745e-4733-9ea5-db8b53a52507" providerId="ADAL" clId="{58BA6479-44FE-4628-94D4-4C86C630E17D}" dt="2025-02-25T10:03:46.865" v="124" actId="26606"/>
          <ac:spMkLst>
            <pc:docMk/>
            <pc:sldMk cId="1425670464" sldId="260"/>
            <ac:spMk id="3" creationId="{E5C6FBB9-1AAD-DE89-FF04-FE73B7DC7693}"/>
          </ac:spMkLst>
        </pc:spChg>
        <pc:spChg chg="del">
          <ac:chgData name="Unni Sildnes" userId="580b19a0-745e-4733-9ea5-db8b53a52507" providerId="ADAL" clId="{58BA6479-44FE-4628-94D4-4C86C630E17D}" dt="2025-02-25T10:03:41.624" v="121" actId="931"/>
          <ac:spMkLst>
            <pc:docMk/>
            <pc:sldMk cId="1425670464" sldId="260"/>
            <ac:spMk id="4" creationId="{AA6CBB34-3107-FE63-8C44-B651896A4E24}"/>
          </ac:spMkLst>
        </pc:spChg>
        <pc:spChg chg="add mod">
          <ac:chgData name="Unni Sildnes" userId="580b19a0-745e-4733-9ea5-db8b53a52507" providerId="ADAL" clId="{58BA6479-44FE-4628-94D4-4C86C630E17D}" dt="2025-02-26T09:32:34.982" v="2375" actId="20577"/>
          <ac:spMkLst>
            <pc:docMk/>
            <pc:sldMk cId="1425670464" sldId="260"/>
            <ac:spMk id="11" creationId="{3F50A963-BB51-C76E-033B-F7A962FE095D}"/>
          </ac:spMkLst>
        </pc:spChg>
        <pc:picChg chg="add mod">
          <ac:chgData name="Unni Sildnes" userId="580b19a0-745e-4733-9ea5-db8b53a52507" providerId="ADAL" clId="{58BA6479-44FE-4628-94D4-4C86C630E17D}" dt="2025-02-25T10:03:46.865" v="124" actId="26606"/>
          <ac:picMkLst>
            <pc:docMk/>
            <pc:sldMk cId="1425670464" sldId="260"/>
            <ac:picMk id="6" creationId="{10311409-94E6-142B-7EBB-3E29FC326AAD}"/>
          </ac:picMkLst>
        </pc:picChg>
      </pc:sldChg>
      <pc:sldChg chg="new del">
        <pc:chgData name="Unni Sildnes" userId="580b19a0-745e-4733-9ea5-db8b53a52507" providerId="ADAL" clId="{58BA6479-44FE-4628-94D4-4C86C630E17D}" dt="2025-02-25T10:05:23.673" v="130" actId="47"/>
        <pc:sldMkLst>
          <pc:docMk/>
          <pc:sldMk cId="258732175" sldId="261"/>
        </pc:sldMkLst>
      </pc:sldChg>
      <pc:sldChg chg="addSp delSp modSp new mod modNotesTx">
        <pc:chgData name="Unni Sildnes" userId="580b19a0-745e-4733-9ea5-db8b53a52507" providerId="ADAL" clId="{58BA6479-44FE-4628-94D4-4C86C630E17D}" dt="2025-02-26T09:05:00.481" v="1430" actId="20577"/>
        <pc:sldMkLst>
          <pc:docMk/>
          <pc:sldMk cId="1035167675" sldId="262"/>
        </pc:sldMkLst>
        <pc:spChg chg="mod">
          <ac:chgData name="Unni Sildnes" userId="580b19a0-745e-4733-9ea5-db8b53a52507" providerId="ADAL" clId="{58BA6479-44FE-4628-94D4-4C86C630E17D}" dt="2025-02-25T10:09:20.183" v="401" actId="20577"/>
          <ac:spMkLst>
            <pc:docMk/>
            <pc:sldMk cId="1035167675" sldId="262"/>
            <ac:spMk id="2" creationId="{AF248438-C8A5-8C6F-937E-6052E0621D7A}"/>
          </ac:spMkLst>
        </pc:spChg>
        <pc:spChg chg="del">
          <ac:chgData name="Unni Sildnes" userId="580b19a0-745e-4733-9ea5-db8b53a52507" providerId="ADAL" clId="{58BA6479-44FE-4628-94D4-4C86C630E17D}" dt="2025-02-25T10:05:14.609" v="127"/>
          <ac:spMkLst>
            <pc:docMk/>
            <pc:sldMk cId="1035167675" sldId="262"/>
            <ac:spMk id="3" creationId="{75761F06-6BC7-4DEA-6ACF-98D9C279FB9D}"/>
          </ac:spMkLst>
        </pc:spChg>
        <pc:picChg chg="add mod">
          <ac:chgData name="Unni Sildnes" userId="580b19a0-745e-4733-9ea5-db8b53a52507" providerId="ADAL" clId="{58BA6479-44FE-4628-94D4-4C86C630E17D}" dt="2025-02-25T10:05:15.599" v="129" actId="962"/>
          <ac:picMkLst>
            <pc:docMk/>
            <pc:sldMk cId="1035167675" sldId="262"/>
            <ac:picMk id="5" creationId="{11DD5B8A-DBC1-DF4E-BE64-E6D495483FA8}"/>
          </ac:picMkLst>
        </pc:picChg>
      </pc:sldChg>
      <pc:sldChg chg="modSp new del mod">
        <pc:chgData name="Unni Sildnes" userId="580b19a0-745e-4733-9ea5-db8b53a52507" providerId="ADAL" clId="{58BA6479-44FE-4628-94D4-4C86C630E17D}" dt="2025-02-26T08:47:55.486" v="940" actId="2696"/>
        <pc:sldMkLst>
          <pc:docMk/>
          <pc:sldMk cId="2784890323" sldId="263"/>
        </pc:sldMkLst>
        <pc:spChg chg="mod">
          <ac:chgData name="Unni Sildnes" userId="580b19a0-745e-4733-9ea5-db8b53a52507" providerId="ADAL" clId="{58BA6479-44FE-4628-94D4-4C86C630E17D}" dt="2025-02-26T08:47:42.770" v="939" actId="20577"/>
          <ac:spMkLst>
            <pc:docMk/>
            <pc:sldMk cId="2784890323" sldId="263"/>
            <ac:spMk id="2" creationId="{E09D3F5E-7058-2B27-AA23-BA790D9004A2}"/>
          </ac:spMkLst>
        </pc:spChg>
        <pc:spChg chg="mod">
          <ac:chgData name="Unni Sildnes" userId="580b19a0-745e-4733-9ea5-db8b53a52507" providerId="ADAL" clId="{58BA6479-44FE-4628-94D4-4C86C630E17D}" dt="2025-02-26T08:47:28.074" v="922" actId="20577"/>
          <ac:spMkLst>
            <pc:docMk/>
            <pc:sldMk cId="2784890323" sldId="263"/>
            <ac:spMk id="3" creationId="{831B51A7-E1E9-0793-0C95-8486680889C5}"/>
          </ac:spMkLst>
        </pc:spChg>
      </pc:sldChg>
      <pc:sldChg chg="addSp delSp modSp new mod modNotesTx">
        <pc:chgData name="Unni Sildnes" userId="580b19a0-745e-4733-9ea5-db8b53a52507" providerId="ADAL" clId="{58BA6479-44FE-4628-94D4-4C86C630E17D}" dt="2025-02-26T10:23:19.963" v="3281" actId="14826"/>
        <pc:sldMkLst>
          <pc:docMk/>
          <pc:sldMk cId="4123400234" sldId="263"/>
        </pc:sldMkLst>
        <pc:spChg chg="mod">
          <ac:chgData name="Unni Sildnes" userId="580b19a0-745e-4733-9ea5-db8b53a52507" providerId="ADAL" clId="{58BA6479-44FE-4628-94D4-4C86C630E17D}" dt="2025-02-26T10:03:21.043" v="3074" actId="20577"/>
          <ac:spMkLst>
            <pc:docMk/>
            <pc:sldMk cId="4123400234" sldId="263"/>
            <ac:spMk id="2" creationId="{26A4018D-8C07-2CBC-49F9-44483FFEBA36}"/>
          </ac:spMkLst>
        </pc:spChg>
        <pc:spChg chg="mod">
          <ac:chgData name="Unni Sildnes" userId="580b19a0-745e-4733-9ea5-db8b53a52507" providerId="ADAL" clId="{58BA6479-44FE-4628-94D4-4C86C630E17D}" dt="2025-02-26T10:18:14.219" v="3280" actId="20577"/>
          <ac:spMkLst>
            <pc:docMk/>
            <pc:sldMk cId="4123400234" sldId="263"/>
            <ac:spMk id="3" creationId="{80AE80A8-99B3-AC1C-6FB4-A8A53DF5D73D}"/>
          </ac:spMkLst>
        </pc:spChg>
        <pc:spChg chg="del">
          <ac:chgData name="Unni Sildnes" userId="580b19a0-745e-4733-9ea5-db8b53a52507" providerId="ADAL" clId="{58BA6479-44FE-4628-94D4-4C86C630E17D}" dt="2025-02-26T10:17:36.691" v="3222" actId="931"/>
          <ac:spMkLst>
            <pc:docMk/>
            <pc:sldMk cId="4123400234" sldId="263"/>
            <ac:spMk id="4" creationId="{0568BA3D-7709-C9CB-AB75-F7CC368A9C29}"/>
          </ac:spMkLst>
        </pc:spChg>
        <pc:picChg chg="add mod">
          <ac:chgData name="Unni Sildnes" userId="580b19a0-745e-4733-9ea5-db8b53a52507" providerId="ADAL" clId="{58BA6479-44FE-4628-94D4-4C86C630E17D}" dt="2025-02-26T10:23:19.963" v="3281" actId="14826"/>
          <ac:picMkLst>
            <pc:docMk/>
            <pc:sldMk cId="4123400234" sldId="263"/>
            <ac:picMk id="6" creationId="{67671D76-23D5-92AE-EF7C-DC09DD5B9CFE}"/>
          </ac:picMkLst>
        </pc:picChg>
      </pc:sldChg>
      <pc:sldChg chg="addSp delSp modSp new mod">
        <pc:chgData name="Unni Sildnes" userId="580b19a0-745e-4733-9ea5-db8b53a52507" providerId="ADAL" clId="{58BA6479-44FE-4628-94D4-4C86C630E17D}" dt="2025-02-26T09:01:46.626" v="1372" actId="962"/>
        <pc:sldMkLst>
          <pc:docMk/>
          <pc:sldMk cId="1129350237" sldId="264"/>
        </pc:sldMkLst>
        <pc:spChg chg="mod">
          <ac:chgData name="Unni Sildnes" userId="580b19a0-745e-4733-9ea5-db8b53a52507" providerId="ADAL" clId="{58BA6479-44FE-4628-94D4-4C86C630E17D}" dt="2025-02-26T08:59:16.796" v="1328" actId="20577"/>
          <ac:spMkLst>
            <pc:docMk/>
            <pc:sldMk cId="1129350237" sldId="264"/>
            <ac:spMk id="2" creationId="{23DDD3AB-0070-12AC-2E3F-CC985F38B4B1}"/>
          </ac:spMkLst>
        </pc:spChg>
        <pc:spChg chg="del">
          <ac:chgData name="Unni Sildnes" userId="580b19a0-745e-4733-9ea5-db8b53a52507" providerId="ADAL" clId="{58BA6479-44FE-4628-94D4-4C86C630E17D}" dt="2025-02-26T09:01:45.236" v="1370" actId="931"/>
          <ac:spMkLst>
            <pc:docMk/>
            <pc:sldMk cId="1129350237" sldId="264"/>
            <ac:spMk id="3" creationId="{CBE9C03B-DB19-89FB-9EBC-0BFCD7DAEBD2}"/>
          </ac:spMkLst>
        </pc:spChg>
        <pc:picChg chg="add mod">
          <ac:chgData name="Unni Sildnes" userId="580b19a0-745e-4733-9ea5-db8b53a52507" providerId="ADAL" clId="{58BA6479-44FE-4628-94D4-4C86C630E17D}" dt="2025-02-26T09:01:46.626" v="1372" actId="962"/>
          <ac:picMkLst>
            <pc:docMk/>
            <pc:sldMk cId="1129350237" sldId="264"/>
            <ac:picMk id="5" creationId="{BCB91048-C58A-131D-F310-4BEAE648D200}"/>
          </ac:picMkLst>
        </pc:picChg>
      </pc:sldChg>
      <pc:sldChg chg="addSp delSp modSp new mod ord">
        <pc:chgData name="Unni Sildnes" userId="580b19a0-745e-4733-9ea5-db8b53a52507" providerId="ADAL" clId="{58BA6479-44FE-4628-94D4-4C86C630E17D}" dt="2025-02-26T09:19:38.043" v="1878"/>
        <pc:sldMkLst>
          <pc:docMk/>
          <pc:sldMk cId="1842532845" sldId="265"/>
        </pc:sldMkLst>
        <pc:spChg chg="mod">
          <ac:chgData name="Unni Sildnes" userId="580b19a0-745e-4733-9ea5-db8b53a52507" providerId="ADAL" clId="{58BA6479-44FE-4628-94D4-4C86C630E17D}" dt="2025-02-26T09:18:28.937" v="1872" actId="20577"/>
          <ac:spMkLst>
            <pc:docMk/>
            <pc:sldMk cId="1842532845" sldId="265"/>
            <ac:spMk id="2" creationId="{36BC2D1A-06A6-3060-94F7-1302FE47FF65}"/>
          </ac:spMkLst>
        </pc:spChg>
        <pc:spChg chg="del">
          <ac:chgData name="Unni Sildnes" userId="580b19a0-745e-4733-9ea5-db8b53a52507" providerId="ADAL" clId="{58BA6479-44FE-4628-94D4-4C86C630E17D}" dt="2025-02-26T09:19:27.831" v="1873" actId="931"/>
          <ac:spMkLst>
            <pc:docMk/>
            <pc:sldMk cId="1842532845" sldId="265"/>
            <ac:spMk id="3" creationId="{0A3180CF-9573-BFFA-1866-EEFCB0389F8B}"/>
          </ac:spMkLst>
        </pc:spChg>
        <pc:picChg chg="add mod">
          <ac:chgData name="Unni Sildnes" userId="580b19a0-745e-4733-9ea5-db8b53a52507" providerId="ADAL" clId="{58BA6479-44FE-4628-94D4-4C86C630E17D}" dt="2025-02-26T09:19:32.365" v="1876" actId="1076"/>
          <ac:picMkLst>
            <pc:docMk/>
            <pc:sldMk cId="1842532845" sldId="265"/>
            <ac:picMk id="5" creationId="{68D69A6F-DFBF-2974-E64F-0CD424D5A681}"/>
          </ac:picMkLst>
        </pc:picChg>
      </pc:sldChg>
      <pc:sldChg chg="new del">
        <pc:chgData name="Unni Sildnes" userId="580b19a0-745e-4733-9ea5-db8b53a52507" providerId="ADAL" clId="{58BA6479-44FE-4628-94D4-4C86C630E17D}" dt="2025-02-26T09:13:47.420" v="1786" actId="2696"/>
        <pc:sldMkLst>
          <pc:docMk/>
          <pc:sldMk cId="2228527489" sldId="265"/>
        </pc:sldMkLst>
      </pc:sldChg>
      <pc:sldChg chg="addSp delSp modSp new mod">
        <pc:chgData name="Unni Sildnes" userId="580b19a0-745e-4733-9ea5-db8b53a52507" providerId="ADAL" clId="{58BA6479-44FE-4628-94D4-4C86C630E17D}" dt="2025-02-26T09:22:12.734" v="1897" actId="962"/>
        <pc:sldMkLst>
          <pc:docMk/>
          <pc:sldMk cId="3180140202" sldId="266"/>
        </pc:sldMkLst>
        <pc:spChg chg="mod">
          <ac:chgData name="Unni Sildnes" userId="580b19a0-745e-4733-9ea5-db8b53a52507" providerId="ADAL" clId="{58BA6479-44FE-4628-94D4-4C86C630E17D}" dt="2025-02-26T09:21:47.059" v="1894" actId="20577"/>
          <ac:spMkLst>
            <pc:docMk/>
            <pc:sldMk cId="3180140202" sldId="266"/>
            <ac:spMk id="2" creationId="{61E3FE84-081C-0C2C-D057-225C4D01A861}"/>
          </ac:spMkLst>
        </pc:spChg>
        <pc:spChg chg="del">
          <ac:chgData name="Unni Sildnes" userId="580b19a0-745e-4733-9ea5-db8b53a52507" providerId="ADAL" clId="{58BA6479-44FE-4628-94D4-4C86C630E17D}" dt="2025-02-26T09:22:11.213" v="1895" actId="931"/>
          <ac:spMkLst>
            <pc:docMk/>
            <pc:sldMk cId="3180140202" sldId="266"/>
            <ac:spMk id="3" creationId="{E4EDF597-1729-A043-CE6A-1FFEDD06F9EC}"/>
          </ac:spMkLst>
        </pc:spChg>
        <pc:picChg chg="add mod">
          <ac:chgData name="Unni Sildnes" userId="580b19a0-745e-4733-9ea5-db8b53a52507" providerId="ADAL" clId="{58BA6479-44FE-4628-94D4-4C86C630E17D}" dt="2025-02-26T09:22:12.734" v="1897" actId="962"/>
          <ac:picMkLst>
            <pc:docMk/>
            <pc:sldMk cId="3180140202" sldId="266"/>
            <ac:picMk id="5" creationId="{D054CFCE-C96B-C5E0-3E41-DC6C3827FB31}"/>
          </ac:picMkLst>
        </pc:picChg>
      </pc:sldChg>
      <pc:sldChg chg="addSp delSp modSp new mod ord modNotesTx">
        <pc:chgData name="Unni Sildnes" userId="580b19a0-745e-4733-9ea5-db8b53a52507" providerId="ADAL" clId="{58BA6479-44FE-4628-94D4-4C86C630E17D}" dt="2025-02-26T10:24:02.908" v="3303" actId="20577"/>
        <pc:sldMkLst>
          <pc:docMk/>
          <pc:sldMk cId="2452706940" sldId="267"/>
        </pc:sldMkLst>
        <pc:spChg chg="mod">
          <ac:chgData name="Unni Sildnes" userId="580b19a0-745e-4733-9ea5-db8b53a52507" providerId="ADAL" clId="{58BA6479-44FE-4628-94D4-4C86C630E17D}" dt="2025-02-26T09:28:32.308" v="2188" actId="20577"/>
          <ac:spMkLst>
            <pc:docMk/>
            <pc:sldMk cId="2452706940" sldId="267"/>
            <ac:spMk id="2" creationId="{7E353230-A41C-A0FD-D9F9-891E93C3D1C6}"/>
          </ac:spMkLst>
        </pc:spChg>
        <pc:spChg chg="mod">
          <ac:chgData name="Unni Sildnes" userId="580b19a0-745e-4733-9ea5-db8b53a52507" providerId="ADAL" clId="{58BA6479-44FE-4628-94D4-4C86C630E17D}" dt="2025-02-26T09:35:13.251" v="2524" actId="20577"/>
          <ac:spMkLst>
            <pc:docMk/>
            <pc:sldMk cId="2452706940" sldId="267"/>
            <ac:spMk id="3" creationId="{193CC6F7-9D08-7085-A7CB-3F0D0F21983E}"/>
          </ac:spMkLst>
        </pc:spChg>
        <pc:spChg chg="del">
          <ac:chgData name="Unni Sildnes" userId="580b19a0-745e-4733-9ea5-db8b53a52507" providerId="ADAL" clId="{58BA6479-44FE-4628-94D4-4C86C630E17D}" dt="2025-02-26T09:28:56.278" v="2198" actId="931"/>
          <ac:spMkLst>
            <pc:docMk/>
            <pc:sldMk cId="2452706940" sldId="267"/>
            <ac:spMk id="4" creationId="{BCEBC3DE-C243-6E69-A1AF-3D64E6EDCFFE}"/>
          </ac:spMkLst>
        </pc:spChg>
        <pc:picChg chg="add mod">
          <ac:chgData name="Unni Sildnes" userId="580b19a0-745e-4733-9ea5-db8b53a52507" providerId="ADAL" clId="{58BA6479-44FE-4628-94D4-4C86C630E17D}" dt="2025-02-26T09:28:57.674" v="2200" actId="962"/>
          <ac:picMkLst>
            <pc:docMk/>
            <pc:sldMk cId="2452706940" sldId="267"/>
            <ac:picMk id="6" creationId="{20E9221C-86C0-53C5-88A1-DBCCA95D802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25.02.2025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14E7EC-9B7D-4A46-921D-CEBD2AA63C4F}" type="datetimeFigureOut">
              <a:rPr lang="nb-NO" smtClean="0"/>
              <a:t>25.02.2025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B9A65-1B5B-4840-AEFA-5CA7D24C99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03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Flexible</a:t>
            </a:r>
            <a:r>
              <a:rPr lang="nb-NO" dirty="0"/>
              <a:t> </a:t>
            </a:r>
            <a:r>
              <a:rPr lang="nb-NO" dirty="0" err="1"/>
              <a:t>education</a:t>
            </a:r>
            <a:endParaRPr lang="nb-NO" dirty="0"/>
          </a:p>
          <a:p>
            <a:r>
              <a:rPr lang="nb-NO" dirty="0"/>
              <a:t>Online </a:t>
            </a:r>
            <a:r>
              <a:rPr lang="nb-NO" dirty="0" err="1"/>
              <a:t>education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B9A65-1B5B-4840-AEFA-5CA7D24C993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471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Tiku</a:t>
            </a:r>
            <a:r>
              <a:rPr lang="nb-NO" dirty="0"/>
              <a:t> – </a:t>
            </a:r>
            <a:r>
              <a:rPr lang="nb-NO" dirty="0" err="1"/>
              <a:t>flexible</a:t>
            </a:r>
            <a:r>
              <a:rPr lang="nb-NO" dirty="0"/>
              <a:t> </a:t>
            </a:r>
            <a:r>
              <a:rPr lang="nb-NO" dirty="0" err="1"/>
              <a:t>qualification</a:t>
            </a:r>
            <a:r>
              <a:rPr lang="nb-NO" dirty="0"/>
              <a:t> </a:t>
            </a:r>
            <a:r>
              <a:rPr lang="nb-NO" dirty="0" err="1"/>
              <a:t>programme</a:t>
            </a:r>
            <a:r>
              <a:rPr lang="nb-NO" dirty="0"/>
              <a:t> for </a:t>
            </a:r>
            <a:r>
              <a:rPr lang="nb-NO" dirty="0" err="1"/>
              <a:t>education</a:t>
            </a:r>
            <a:r>
              <a:rPr lang="nb-NO" dirty="0"/>
              <a:t> and </a:t>
            </a:r>
            <a:r>
              <a:rPr lang="nb-NO" dirty="0" err="1"/>
              <a:t>work</a:t>
            </a:r>
            <a:r>
              <a:rPr lang="nb-NO" dirty="0"/>
              <a:t>, regional </a:t>
            </a:r>
            <a:r>
              <a:rPr lang="nb-NO" dirty="0" err="1"/>
              <a:t>development</a:t>
            </a:r>
            <a:endParaRPr lang="nb-NO" dirty="0"/>
          </a:p>
          <a:p>
            <a:r>
              <a:rPr lang="nb-NO" dirty="0"/>
              <a:t>All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students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flexible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B9A65-1B5B-4840-AEFA-5CA7D24C993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205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institute</a:t>
            </a:r>
            <a:r>
              <a:rPr lang="nb-NO" dirty="0"/>
              <a:t> in Norway </a:t>
            </a:r>
            <a:r>
              <a:rPr lang="nb-NO" dirty="0" err="1"/>
              <a:t>within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</a:t>
            </a:r>
            <a:r>
              <a:rPr lang="nb-NO" dirty="0" err="1"/>
              <a:t>niche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research</a:t>
            </a:r>
            <a:endParaRPr lang="nb-NO" dirty="0"/>
          </a:p>
          <a:p>
            <a:r>
              <a:rPr lang="nb-NO" dirty="0"/>
              <a:t>Cooperation </a:t>
            </a:r>
            <a:r>
              <a:rPr lang="nb-NO" dirty="0" err="1"/>
              <a:t>project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barents</a:t>
            </a:r>
            <a:r>
              <a:rPr lang="nb-NO" dirty="0"/>
              <a:t> observer, </a:t>
            </a:r>
            <a:r>
              <a:rPr lang="nb-NO" dirty="0" err="1"/>
              <a:t>freedom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speeck</a:t>
            </a:r>
            <a:r>
              <a:rPr lang="nb-NO" dirty="0"/>
              <a:t> ,</a:t>
            </a:r>
            <a:r>
              <a:rPr lang="nb-NO" dirty="0" err="1"/>
              <a:t>russian</a:t>
            </a:r>
            <a:r>
              <a:rPr lang="nb-NO" dirty="0"/>
              <a:t> </a:t>
            </a:r>
            <a:r>
              <a:rPr lang="nb-NO" dirty="0" err="1"/>
              <a:t>exile</a:t>
            </a:r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B9A65-1B5B-4840-AEFA-5CA7D24C993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3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Nursing</a:t>
            </a:r>
            <a:r>
              <a:rPr lang="nb-NO" dirty="0"/>
              <a:t>, cross border in Kautokeino</a:t>
            </a:r>
          </a:p>
          <a:p>
            <a:r>
              <a:rPr lang="nb-NO" dirty="0"/>
              <a:t>Green </a:t>
            </a:r>
            <a:r>
              <a:rPr lang="nb-NO" dirty="0" err="1"/>
              <a:t>shift</a:t>
            </a:r>
            <a:r>
              <a:rPr lang="nb-NO" dirty="0"/>
              <a:t> , </a:t>
            </a:r>
            <a:r>
              <a:rPr lang="nb-NO" dirty="0" err="1"/>
              <a:t>courses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demand</a:t>
            </a:r>
            <a:r>
              <a:rPr lang="nb-NO" dirty="0"/>
              <a:t>, </a:t>
            </a:r>
            <a:r>
              <a:rPr lang="nb-NO" dirty="0" err="1"/>
              <a:t>however</a:t>
            </a:r>
            <a:r>
              <a:rPr lang="nb-NO" dirty="0"/>
              <a:t>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interest</a:t>
            </a:r>
            <a:r>
              <a:rPr lang="nb-NO" dirty="0"/>
              <a:t> </a:t>
            </a:r>
          </a:p>
          <a:p>
            <a:r>
              <a:rPr lang="nb-NO" dirty="0" err="1"/>
              <a:t>Engeneer</a:t>
            </a:r>
            <a:r>
              <a:rPr lang="nb-NO" dirty="0"/>
              <a:t> training has </a:t>
            </a:r>
            <a:r>
              <a:rPr lang="nb-NO" dirty="0" err="1"/>
              <a:t>sustainability</a:t>
            </a:r>
            <a:r>
              <a:rPr lang="nb-NO" dirty="0"/>
              <a:t> and </a:t>
            </a:r>
            <a:r>
              <a:rPr lang="nb-NO" dirty="0" err="1"/>
              <a:t>the</a:t>
            </a:r>
            <a:r>
              <a:rPr lang="nb-NO" dirty="0"/>
              <a:t> green </a:t>
            </a:r>
            <a:r>
              <a:rPr lang="nb-NO" dirty="0" err="1"/>
              <a:t>shift</a:t>
            </a:r>
            <a:r>
              <a:rPr lang="nb-NO" dirty="0"/>
              <a:t> </a:t>
            </a:r>
            <a:r>
              <a:rPr lang="nb-NO" dirty="0" err="1"/>
              <a:t>included</a:t>
            </a:r>
            <a:r>
              <a:rPr lang="nb-NO" dirty="0"/>
              <a:t> in </a:t>
            </a:r>
            <a:r>
              <a:rPr lang="nb-NO" dirty="0" err="1"/>
              <a:t>tne</a:t>
            </a:r>
            <a:r>
              <a:rPr lang="nb-NO" dirty="0"/>
              <a:t> </a:t>
            </a:r>
            <a:r>
              <a:rPr lang="nb-NO" dirty="0" err="1"/>
              <a:t>education</a:t>
            </a:r>
            <a:r>
              <a:rPr lang="nb-NO" dirty="0"/>
              <a:t>, </a:t>
            </a:r>
            <a:r>
              <a:rPr lang="nb-NO" dirty="0" err="1"/>
              <a:t>renewable</a:t>
            </a:r>
            <a:r>
              <a:rPr lang="nb-NO" dirty="0"/>
              <a:t> </a:t>
            </a:r>
            <a:r>
              <a:rPr lang="nb-NO" dirty="0" err="1"/>
              <a:t>energy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B9A65-1B5B-4840-AEFA-5CA7D24C993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2/25/2025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2/25/2025</a:t>
            </a:fld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2/25/2025</a:t>
            </a:fld>
            <a:endParaRPr lang="en-US" noProof="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2/25/2025</a:t>
            </a:fld>
            <a:endParaRPr lang="en-US" noProof="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coat.no/en/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uit.no/research/arc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uit.no/project/samprax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UiT campus Kirkenes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North </a:t>
            </a:r>
            <a:r>
              <a:rPr lang="nb-NO" dirty="0" err="1"/>
              <a:t>of</a:t>
            </a:r>
            <a:r>
              <a:rPr lang="nb-NO" dirty="0"/>
              <a:t> Norway, </a:t>
            </a:r>
            <a:r>
              <a:rPr lang="nb-NO" dirty="0" err="1"/>
              <a:t>east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Finland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Unni Sildnes, Senior </a:t>
            </a:r>
            <a:r>
              <a:rPr lang="nb-NO" dirty="0" err="1"/>
              <a:t>advisor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UiT in Kirkenes, </a:t>
            </a:r>
            <a:r>
              <a:rPr lang="nb-NO" dirty="0" err="1"/>
              <a:t>Wiullsgt</a:t>
            </a:r>
            <a:r>
              <a:rPr lang="nb-NO" dirty="0"/>
              <a:t> 3, 9900 Kirkenes</a:t>
            </a:r>
          </a:p>
          <a:p>
            <a:r>
              <a:rPr lang="nb-NO" dirty="0"/>
              <a:t>Unni.sildnes@uit.no</a:t>
            </a:r>
          </a:p>
        </p:txBody>
      </p:sp>
      <p:pic>
        <p:nvPicPr>
          <p:cNvPr id="10" name="Plassholder for bilde 9" descr="Et bilde som inneholder tekst, utendørs, vindu, himmel&#10;&#10;KI-generert innhold kan være feil.">
            <a:extLst>
              <a:ext uri="{FF2B5EF4-FFF2-40B4-BE49-F238E27FC236}">
                <a16:creationId xmlns:a16="http://schemas.microsoft.com/office/drawing/2014/main" id="{D9D0945B-7CFB-43B7-923E-02D53955135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" b="27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082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248438-C8A5-8C6F-937E-6052E062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Multi</a:t>
            </a:r>
            <a:r>
              <a:rPr lang="nb-NO" dirty="0"/>
              <a:t>-campus </a:t>
            </a:r>
            <a:r>
              <a:rPr lang="nb-NO" dirty="0" err="1"/>
              <a:t>university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 err="1"/>
              <a:t>closer</a:t>
            </a:r>
            <a:r>
              <a:rPr lang="nb-NO" dirty="0"/>
              <a:t> to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North </a:t>
            </a:r>
          </a:p>
        </p:txBody>
      </p:sp>
      <p:pic>
        <p:nvPicPr>
          <p:cNvPr id="5" name="Plassholder for innhold 4" descr="Et bilde som inneholder skjermbilde, kart&#10;&#10;KI-generert innhold kan være feil.">
            <a:extLst>
              <a:ext uri="{FF2B5EF4-FFF2-40B4-BE49-F238E27FC236}">
                <a16:creationId xmlns:a16="http://schemas.microsoft.com/office/drawing/2014/main" id="{11DD5B8A-DBC1-DF4E-BE64-E6D495483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09" y="1825625"/>
            <a:ext cx="7732581" cy="4351338"/>
          </a:xfrm>
        </p:spPr>
      </p:pic>
    </p:spTree>
    <p:extLst>
      <p:ext uri="{BB962C8B-B14F-4D97-AF65-F5344CB8AC3E}">
        <p14:creationId xmlns:p14="http://schemas.microsoft.com/office/powerpoint/2010/main" val="103516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353230-A41C-A0FD-D9F9-891E93C3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UiT in </a:t>
            </a:r>
            <a:r>
              <a:rPr lang="nb-NO" dirty="0" err="1"/>
              <a:t>FInnmark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3CC6F7-9D08-7085-A7CB-3F0D0F2198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1 </a:t>
            </a:r>
            <a:r>
              <a:rPr lang="nb-NO" dirty="0" err="1"/>
              <a:t>main</a:t>
            </a:r>
            <a:r>
              <a:rPr lang="nb-NO" dirty="0"/>
              <a:t> campus, Alta</a:t>
            </a:r>
          </a:p>
          <a:p>
            <a:r>
              <a:rPr lang="nb-NO" dirty="0"/>
              <a:t>2 </a:t>
            </a:r>
            <a:r>
              <a:rPr lang="nb-NO" dirty="0" err="1"/>
              <a:t>smaller</a:t>
            </a:r>
            <a:r>
              <a:rPr lang="nb-NO" dirty="0"/>
              <a:t> </a:t>
            </a:r>
            <a:r>
              <a:rPr lang="nb-NO" dirty="0" err="1"/>
              <a:t>campuses</a:t>
            </a:r>
            <a:r>
              <a:rPr lang="nb-NO" dirty="0"/>
              <a:t>, Kirkenes and Hammerfest</a:t>
            </a:r>
          </a:p>
          <a:p>
            <a:r>
              <a:rPr lang="nb-NO" dirty="0"/>
              <a:t>6 </a:t>
            </a:r>
            <a:r>
              <a:rPr lang="nb-NO" dirty="0" err="1"/>
              <a:t>TiKu</a:t>
            </a:r>
            <a:r>
              <a:rPr lang="nb-NO" dirty="0"/>
              <a:t> </a:t>
            </a:r>
            <a:r>
              <a:rPr lang="nb-NO" dirty="0" err="1"/>
              <a:t>departments</a:t>
            </a:r>
            <a:endParaRPr lang="nb-NO" dirty="0"/>
          </a:p>
          <a:p>
            <a:r>
              <a:rPr lang="nb-NO" dirty="0"/>
              <a:t>Kirkenes</a:t>
            </a:r>
          </a:p>
          <a:p>
            <a:pPr lvl="1"/>
            <a:r>
              <a:rPr lang="nb-NO" dirty="0"/>
              <a:t>10 </a:t>
            </a:r>
            <a:r>
              <a:rPr lang="nb-NO" dirty="0" err="1"/>
              <a:t>employees</a:t>
            </a:r>
            <a:r>
              <a:rPr lang="nb-NO" dirty="0"/>
              <a:t>, </a:t>
            </a:r>
            <a:r>
              <a:rPr lang="nb-NO" dirty="0" err="1"/>
              <a:t>research</a:t>
            </a:r>
            <a:r>
              <a:rPr lang="nb-NO" dirty="0"/>
              <a:t>, </a:t>
            </a:r>
            <a:r>
              <a:rPr lang="nb-NO" dirty="0" err="1"/>
              <a:t>education</a:t>
            </a:r>
            <a:r>
              <a:rPr lang="nb-NO" dirty="0"/>
              <a:t> and </a:t>
            </a:r>
            <a:r>
              <a:rPr lang="nb-NO" dirty="0" err="1"/>
              <a:t>administration</a:t>
            </a:r>
            <a:endParaRPr lang="nb-NO" dirty="0"/>
          </a:p>
          <a:p>
            <a:pPr lvl="1"/>
            <a:r>
              <a:rPr lang="nb-NO" dirty="0"/>
              <a:t>70-120 students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 descr="Et bilde som inneholder utendørs, tekst, himmel, vindu&#10;&#10;KI-generert innhold kan være feil.">
            <a:extLst>
              <a:ext uri="{FF2B5EF4-FFF2-40B4-BE49-F238E27FC236}">
                <a16:creationId xmlns:a16="http://schemas.microsoft.com/office/drawing/2014/main" id="{20E9221C-86C0-53C5-88A1-DBCCA95D80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31499"/>
            <a:ext cx="5181600" cy="3939589"/>
          </a:xfrm>
        </p:spPr>
      </p:pic>
    </p:spTree>
    <p:extLst>
      <p:ext uri="{BB962C8B-B14F-4D97-AF65-F5344CB8AC3E}">
        <p14:creationId xmlns:p14="http://schemas.microsoft.com/office/powerpoint/2010/main" val="245270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A4018D-8C07-2CBC-49F9-44483FFEB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UiT Barents </a:t>
            </a:r>
            <a:r>
              <a:rPr lang="nb-NO" dirty="0" err="1"/>
              <a:t>institute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0AE80A8-99B3-AC1C-6FB4-A8A53DF5D7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Established</a:t>
            </a:r>
            <a:r>
              <a:rPr lang="nb-NO" dirty="0"/>
              <a:t> 2006, UiT </a:t>
            </a:r>
            <a:r>
              <a:rPr lang="nb-NO" dirty="0" err="1"/>
              <a:t>since</a:t>
            </a:r>
            <a:r>
              <a:rPr lang="nb-NO" dirty="0"/>
              <a:t> 2010. </a:t>
            </a:r>
          </a:p>
          <a:p>
            <a:r>
              <a:rPr lang="nb-NO" dirty="0"/>
              <a:t>Main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focus</a:t>
            </a:r>
            <a:endParaRPr lang="nb-NO" dirty="0"/>
          </a:p>
          <a:p>
            <a:pPr lvl="1"/>
            <a:r>
              <a:rPr lang="nb-NO" dirty="0"/>
              <a:t> Borders and border </a:t>
            </a:r>
            <a:r>
              <a:rPr lang="nb-NO" dirty="0" err="1"/>
              <a:t>research</a:t>
            </a:r>
            <a:r>
              <a:rPr lang="nb-NO" dirty="0"/>
              <a:t>.</a:t>
            </a:r>
          </a:p>
          <a:p>
            <a:pPr lvl="1"/>
            <a:r>
              <a:rPr lang="nb-NO" dirty="0"/>
              <a:t>Arctic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this</a:t>
            </a:r>
            <a:r>
              <a:rPr lang="nb-NO" dirty="0"/>
              <a:t> region </a:t>
            </a:r>
          </a:p>
          <a:p>
            <a:pPr lvl="1"/>
            <a:r>
              <a:rPr lang="nb-NO" dirty="0" err="1"/>
              <a:t>Russia</a:t>
            </a:r>
            <a:r>
              <a:rPr lang="nb-NO" dirty="0"/>
              <a:t>. </a:t>
            </a:r>
          </a:p>
          <a:p>
            <a:r>
              <a:rPr lang="nb-NO" dirty="0" err="1"/>
              <a:t>Contribute</a:t>
            </a:r>
            <a:r>
              <a:rPr lang="nb-NO" dirty="0"/>
              <a:t> to </a:t>
            </a:r>
            <a:r>
              <a:rPr lang="nb-NO" dirty="0" err="1"/>
              <a:t>UiT’s</a:t>
            </a:r>
            <a:r>
              <a:rPr lang="nb-NO" dirty="0"/>
              <a:t> </a:t>
            </a:r>
            <a:r>
              <a:rPr lang="nb-NO" dirty="0" err="1"/>
              <a:t>focus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geopolitical</a:t>
            </a:r>
            <a:r>
              <a:rPr lang="nb-NO" dirty="0"/>
              <a:t> studies. </a:t>
            </a:r>
          </a:p>
          <a:p>
            <a:r>
              <a:rPr lang="nb-NO" dirty="0"/>
              <a:t>Partner in organising </a:t>
            </a:r>
            <a:r>
              <a:rPr lang="nb-NO" dirty="0" err="1"/>
              <a:t>the</a:t>
            </a:r>
            <a:r>
              <a:rPr lang="nb-NO" dirty="0"/>
              <a:t> Kirkenes </a:t>
            </a:r>
            <a:r>
              <a:rPr lang="nb-NO" dirty="0" err="1"/>
              <a:t>conference</a:t>
            </a:r>
            <a:endParaRPr lang="nb-NO" dirty="0"/>
          </a:p>
          <a:p>
            <a:endParaRPr lang="nb-NO" dirty="0"/>
          </a:p>
          <a:p>
            <a:pPr lvl="1"/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7671D76-23D5-92AE-EF7C-DC09DD5B9C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2227088"/>
            <a:ext cx="5181600" cy="3548412"/>
          </a:xfrm>
        </p:spPr>
      </p:pic>
    </p:spTree>
    <p:extLst>
      <p:ext uri="{BB962C8B-B14F-4D97-AF65-F5344CB8AC3E}">
        <p14:creationId xmlns:p14="http://schemas.microsoft.com/office/powerpoint/2010/main" val="412340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F612F0-FBE3-65D4-C405-4DACF1AD7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Education</a:t>
            </a:r>
            <a:r>
              <a:rPr lang="nb-NO" dirty="0"/>
              <a:t> at UiT campus Kirkenes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04D5A1-7A43-5CEB-8B70-BB2C06A897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b-NO" dirty="0" err="1"/>
              <a:t>Nursing</a:t>
            </a:r>
            <a:r>
              <a:rPr lang="nb-NO" dirty="0"/>
              <a:t> and </a:t>
            </a:r>
            <a:r>
              <a:rPr lang="nb-NO" dirty="0" err="1"/>
              <a:t>related</a:t>
            </a:r>
            <a:r>
              <a:rPr lang="nb-NO" dirty="0"/>
              <a:t> </a:t>
            </a:r>
            <a:r>
              <a:rPr lang="nb-NO" dirty="0" err="1"/>
              <a:t>programmes</a:t>
            </a:r>
            <a:endParaRPr lang="nb-NO" dirty="0"/>
          </a:p>
          <a:p>
            <a:r>
              <a:rPr lang="nb-NO" dirty="0" err="1"/>
              <a:t>Safety</a:t>
            </a:r>
            <a:r>
              <a:rPr lang="nb-NO" dirty="0"/>
              <a:t> and </a:t>
            </a:r>
            <a:r>
              <a:rPr lang="nb-NO" dirty="0" err="1"/>
              <a:t>preparedness</a:t>
            </a:r>
            <a:endParaRPr lang="nb-NO" dirty="0"/>
          </a:p>
          <a:p>
            <a:r>
              <a:rPr lang="nb-NO" dirty="0" err="1"/>
              <a:t>Tourism</a:t>
            </a:r>
            <a:endParaRPr lang="nb-NO" dirty="0"/>
          </a:p>
          <a:p>
            <a:r>
              <a:rPr lang="nb-NO" dirty="0" err="1"/>
              <a:t>Entrepreneurship</a:t>
            </a:r>
            <a:endParaRPr lang="nb-NO" dirty="0"/>
          </a:p>
          <a:p>
            <a:r>
              <a:rPr lang="nb-NO" dirty="0" err="1"/>
              <a:t>Economics</a:t>
            </a:r>
            <a:r>
              <a:rPr lang="nb-NO" dirty="0"/>
              <a:t> and management, bachelor and master</a:t>
            </a:r>
          </a:p>
          <a:p>
            <a:r>
              <a:rPr lang="nb-NO" dirty="0"/>
              <a:t>Kindergarten </a:t>
            </a:r>
            <a:r>
              <a:rPr lang="nb-NO" dirty="0" err="1"/>
              <a:t>teacher</a:t>
            </a:r>
            <a:r>
              <a:rPr lang="nb-NO" dirty="0"/>
              <a:t> training</a:t>
            </a:r>
          </a:p>
          <a:p>
            <a:r>
              <a:rPr lang="nb-NO" dirty="0" err="1"/>
              <a:t>Prequalification</a:t>
            </a:r>
            <a:r>
              <a:rPr lang="nb-NO" dirty="0"/>
              <a:t> </a:t>
            </a:r>
            <a:r>
              <a:rPr lang="nb-NO" dirty="0" err="1"/>
              <a:t>engeneer</a:t>
            </a:r>
            <a:endParaRPr lang="nb-NO" dirty="0"/>
          </a:p>
          <a:p>
            <a:r>
              <a:rPr lang="nb-NO" dirty="0"/>
              <a:t>Online </a:t>
            </a:r>
            <a:r>
              <a:rPr lang="nb-NO" dirty="0" err="1"/>
              <a:t>engeneer</a:t>
            </a:r>
            <a:r>
              <a:rPr lang="nb-NO" dirty="0"/>
              <a:t> training</a:t>
            </a:r>
          </a:p>
          <a:p>
            <a:r>
              <a:rPr lang="nb-NO" dirty="0"/>
              <a:t>Online </a:t>
            </a:r>
            <a:r>
              <a:rPr lang="nb-NO" dirty="0" err="1"/>
              <a:t>courses</a:t>
            </a:r>
            <a:endParaRPr lang="nb-NO" dirty="0"/>
          </a:p>
          <a:p>
            <a:r>
              <a:rPr lang="nb-NO" dirty="0" err="1"/>
              <a:t>Study</a:t>
            </a:r>
            <a:r>
              <a:rPr lang="nb-NO" dirty="0"/>
              <a:t> </a:t>
            </a:r>
            <a:r>
              <a:rPr lang="nb-NO" dirty="0" err="1"/>
              <a:t>practice</a:t>
            </a:r>
            <a:r>
              <a:rPr lang="nb-NO" dirty="0"/>
              <a:t> arena</a:t>
            </a:r>
          </a:p>
          <a:p>
            <a:r>
              <a:rPr lang="nb-NO" dirty="0"/>
              <a:t>Cooperation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Sami </a:t>
            </a:r>
            <a:r>
              <a:rPr lang="nb-NO" dirty="0" err="1"/>
              <a:t>University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Applied Sciences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6" name="Plassholder for innhold 5" descr="Et bilde som inneholder tekst, klær, Menneskeansikt, smil&#10;&#10;KI-generert innhold kan være feil.">
            <a:extLst>
              <a:ext uri="{FF2B5EF4-FFF2-40B4-BE49-F238E27FC236}">
                <a16:creationId xmlns:a16="http://schemas.microsoft.com/office/drawing/2014/main" id="{73C8A8E0-D1FE-1D5F-375F-7DBA2E5D6F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722588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DDD3AB-0070-12AC-2E3F-CC985F38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hlinkClick r:id="rId2"/>
              </a:rPr>
              <a:t>COAT</a:t>
            </a:r>
            <a:r>
              <a:rPr lang="nb-NO" dirty="0"/>
              <a:t>, </a:t>
            </a:r>
            <a:br>
              <a:rPr lang="nb-NO" dirty="0"/>
            </a:br>
            <a:r>
              <a:rPr lang="nb-NO" sz="3100" dirty="0" err="1"/>
              <a:t>Climate-ecological</a:t>
            </a:r>
            <a:r>
              <a:rPr lang="nb-NO" sz="3100" dirty="0"/>
              <a:t> </a:t>
            </a:r>
            <a:r>
              <a:rPr lang="nb-NO" sz="3100" dirty="0" err="1"/>
              <a:t>Observatory</a:t>
            </a:r>
            <a:r>
              <a:rPr lang="nb-NO" sz="3100" dirty="0"/>
              <a:t> for Arctic Tundra</a:t>
            </a:r>
          </a:p>
        </p:txBody>
      </p:sp>
      <p:pic>
        <p:nvPicPr>
          <p:cNvPr id="5" name="Plassholder for innhold 4" descr="Et bilde som inneholder tekst, sky, skjermbilde, Nettsted&#10;&#10;KI-generert innhold kan være feil.">
            <a:extLst>
              <a:ext uri="{FF2B5EF4-FFF2-40B4-BE49-F238E27FC236}">
                <a16:creationId xmlns:a16="http://schemas.microsoft.com/office/drawing/2014/main" id="{BCB91048-C58A-131D-F310-4BEAE648D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59" y="1825625"/>
            <a:ext cx="9673881" cy="4351338"/>
          </a:xfrm>
        </p:spPr>
      </p:pic>
    </p:spTree>
    <p:extLst>
      <p:ext uri="{BB962C8B-B14F-4D97-AF65-F5344CB8AC3E}">
        <p14:creationId xmlns:p14="http://schemas.microsoft.com/office/powerpoint/2010/main" val="112935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BC2D1A-06A6-3060-94F7-1302FE47F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ARC</a:t>
            </a:r>
            <a:r>
              <a:rPr lang="nb-NO" dirty="0"/>
              <a:t>,</a:t>
            </a:r>
            <a:br>
              <a:rPr lang="nb-NO" dirty="0"/>
            </a:br>
            <a:r>
              <a:rPr lang="nb-NO" dirty="0"/>
              <a:t>Arctic </a:t>
            </a:r>
            <a:r>
              <a:rPr lang="nb-NO" dirty="0" err="1"/>
              <a:t>centre</a:t>
            </a:r>
            <a:r>
              <a:rPr lang="nb-NO" dirty="0"/>
              <a:t> for </a:t>
            </a:r>
            <a:r>
              <a:rPr lang="nb-NO" dirty="0" err="1"/>
              <a:t>sustainable</a:t>
            </a:r>
            <a:r>
              <a:rPr lang="nb-NO" dirty="0"/>
              <a:t> </a:t>
            </a:r>
            <a:r>
              <a:rPr lang="nb-NO" dirty="0" err="1"/>
              <a:t>energy</a:t>
            </a:r>
            <a:endParaRPr lang="nb-NO" dirty="0"/>
          </a:p>
        </p:txBody>
      </p:sp>
      <p:pic>
        <p:nvPicPr>
          <p:cNvPr id="5" name="Plassholder for innhold 4" descr="Et bilde som inneholder tekst, himmel, utendørs, vindmølle&#10;&#10;KI-generert innhold kan være feil.">
            <a:extLst>
              <a:ext uri="{FF2B5EF4-FFF2-40B4-BE49-F238E27FC236}">
                <a16:creationId xmlns:a16="http://schemas.microsoft.com/office/drawing/2014/main" id="{68D69A6F-DFBF-2974-E64F-0CD424D5A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06" y="1832449"/>
            <a:ext cx="7388084" cy="4351338"/>
          </a:xfrm>
        </p:spPr>
      </p:pic>
    </p:spTree>
    <p:extLst>
      <p:ext uri="{BB962C8B-B14F-4D97-AF65-F5344CB8AC3E}">
        <p14:creationId xmlns:p14="http://schemas.microsoft.com/office/powerpoint/2010/main" val="184253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E3FE84-081C-0C2C-D057-225C4D01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hlinkClick r:id="rId2"/>
              </a:rPr>
              <a:t>Arktisk </a:t>
            </a:r>
            <a:r>
              <a:rPr lang="nb-NO" dirty="0" err="1">
                <a:hlinkClick r:id="rId2"/>
              </a:rPr>
              <a:t>samprax</a:t>
            </a:r>
            <a:endParaRPr lang="nb-NO" dirty="0"/>
          </a:p>
        </p:txBody>
      </p:sp>
      <p:pic>
        <p:nvPicPr>
          <p:cNvPr id="5" name="Plassholder for innhold 4" descr="Et bilde som inneholder tekst, skjermbilde, nordlys, natur&#10;&#10;KI-generert innhold kan være feil.">
            <a:extLst>
              <a:ext uri="{FF2B5EF4-FFF2-40B4-BE49-F238E27FC236}">
                <a16:creationId xmlns:a16="http://schemas.microsoft.com/office/drawing/2014/main" id="{D054CFCE-C96B-C5E0-3E41-DC6C3827F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12" y="1825625"/>
            <a:ext cx="7378175" cy="4351338"/>
          </a:xfrm>
        </p:spPr>
      </p:pic>
    </p:spTree>
    <p:extLst>
      <p:ext uri="{BB962C8B-B14F-4D97-AF65-F5344CB8AC3E}">
        <p14:creationId xmlns:p14="http://schemas.microsoft.com/office/powerpoint/2010/main" val="318014020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F74B9924A90429AFF83904CD5AC51" ma:contentTypeVersion="10" ma:contentTypeDescription="Create a new document." ma:contentTypeScope="" ma:versionID="c219061678790ba91acd956595d5746d">
  <xsd:schema xmlns:xsd="http://www.w3.org/2001/XMLSchema" xmlns:xs="http://www.w3.org/2001/XMLSchema" xmlns:p="http://schemas.microsoft.com/office/2006/metadata/properties" xmlns:ns2="6c86f083-272a-4d16-a1ee-41e11cc1f196" xmlns:ns3="398a922c-8803-48c8-8c4d-45441d0c0e87" targetNamespace="http://schemas.microsoft.com/office/2006/metadata/properties" ma:root="true" ma:fieldsID="0367899129e833eb231d53942e145767" ns2:_="" ns3:_="">
    <xsd:import namespace="6c86f083-272a-4d16-a1ee-41e11cc1f196"/>
    <xsd:import namespace="398a922c-8803-48c8-8c4d-45441d0c0e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6f083-272a-4d16-a1ee-41e11cc1f1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8a922c-8803-48c8-8c4d-45441d0c0e8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F97B2E-9823-411D-AC0A-61DE29B6E7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86f083-272a-4d16-a1ee-41e11cc1f196"/>
    <ds:schemaRef ds:uri="398a922c-8803-48c8-8c4d-45441d0c0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4450CF-6ABA-4838-9288-F877B87221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UiT_PowerPoint_engelsk</Template>
  <TotalTime>1503</TotalTime>
  <Words>251</Words>
  <Application>Microsoft Office PowerPoint</Application>
  <PresentationFormat>Widescreen</PresentationFormat>
  <Paragraphs>53</Paragraphs>
  <Slides>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Light with pattern</vt:lpstr>
      <vt:lpstr>Light without pattern</vt:lpstr>
      <vt:lpstr>Dark with pattern</vt:lpstr>
      <vt:lpstr>Dark without pattern</vt:lpstr>
      <vt:lpstr>UiT campus Kirkenes</vt:lpstr>
      <vt:lpstr>Multi-campus university, closer to the people in the North </vt:lpstr>
      <vt:lpstr>UiT in FInnmark</vt:lpstr>
      <vt:lpstr>UiT Barents institute</vt:lpstr>
      <vt:lpstr>Education at UiT campus Kirkenes</vt:lpstr>
      <vt:lpstr>COAT,  Climate-ecological Observatory for Arctic Tundra</vt:lpstr>
      <vt:lpstr>ARC, Arctic centre for sustainable energy</vt:lpstr>
      <vt:lpstr>Arktisk samprax</vt:lpstr>
    </vt:vector>
  </TitlesOfParts>
  <Company>UiT The Arctic University of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Unni Sildnes</dc:creator>
  <cp:lastModifiedBy>Unni Sildnes</cp:lastModifiedBy>
  <cp:revision>1</cp:revision>
  <dcterms:created xsi:type="dcterms:W3CDTF">2025-02-25T09:56:36Z</dcterms:created>
  <dcterms:modified xsi:type="dcterms:W3CDTF">2025-02-26T11:00:24Z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0x01010090CF74B9924A90429AFF83904CD5AC51</vt:lpwstr>
  </property>
</Properties>
</file>