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handoutMasterIdLst>
    <p:handoutMasterId r:id="rId16"/>
  </p:handoutMasterIdLst>
  <p:sldIdLst>
    <p:sldId id="325" r:id="rId5"/>
    <p:sldId id="387" r:id="rId6"/>
    <p:sldId id="390" r:id="rId7"/>
    <p:sldId id="2567" r:id="rId8"/>
    <p:sldId id="407" r:id="rId9"/>
    <p:sldId id="375" r:id="rId10"/>
    <p:sldId id="379" r:id="rId11"/>
    <p:sldId id="391" r:id="rId12"/>
    <p:sldId id="416" r:id="rId13"/>
    <p:sldId id="381" r:id="rId14"/>
  </p:sldIdLst>
  <p:sldSz cx="12192000" cy="6858000"/>
  <p:notesSz cx="6858000" cy="9926638"/>
  <p:defaultTextStyle>
    <a:defPPr>
      <a:defRPr lang="nb-N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75B7"/>
    <a:srgbClr val="03A49A"/>
    <a:srgbClr val="8AD8EA"/>
    <a:srgbClr val="1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8CCDE6-AE76-4E74-89DA-D7FD4751CF81}" v="12" dt="2025-02-25T13:55:26.393"/>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4"/>
    <p:restoredTop sz="94690"/>
  </p:normalViewPr>
  <p:slideViewPr>
    <p:cSldViewPr snapToGrid="0">
      <p:cViewPr varScale="1">
        <p:scale>
          <a:sx n="140" d="100"/>
          <a:sy n="140" d="100"/>
        </p:scale>
        <p:origin x="264" y="34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neth Stålsett" userId="e2ef5419-5704-4057-bffa-218080d3c41c" providerId="ADAL" clId="{608CCDE6-AE76-4E74-89DA-D7FD4751CF81}"/>
    <pc:docChg chg="undo redo custSel addSld delSld modSld sldOrd">
      <pc:chgData name="Kenneth Stålsett" userId="e2ef5419-5704-4057-bffa-218080d3c41c" providerId="ADAL" clId="{608CCDE6-AE76-4E74-89DA-D7FD4751CF81}" dt="2025-02-25T13:59:49.027" v="951"/>
      <pc:docMkLst>
        <pc:docMk/>
      </pc:docMkLst>
      <pc:sldChg chg="del">
        <pc:chgData name="Kenneth Stålsett" userId="e2ef5419-5704-4057-bffa-218080d3c41c" providerId="ADAL" clId="{608CCDE6-AE76-4E74-89DA-D7FD4751CF81}" dt="2025-02-25T13:34:00.783" v="324" actId="47"/>
        <pc:sldMkLst>
          <pc:docMk/>
          <pc:sldMk cId="82870635" sldId="301"/>
        </pc:sldMkLst>
      </pc:sldChg>
      <pc:sldChg chg="modSp mod">
        <pc:chgData name="Kenneth Stålsett" userId="e2ef5419-5704-4057-bffa-218080d3c41c" providerId="ADAL" clId="{608CCDE6-AE76-4E74-89DA-D7FD4751CF81}" dt="2025-02-25T13:08:50.550" v="47" actId="20577"/>
        <pc:sldMkLst>
          <pc:docMk/>
          <pc:sldMk cId="2713087274" sldId="325"/>
        </pc:sldMkLst>
        <pc:spChg chg="mod">
          <ac:chgData name="Kenneth Stålsett" userId="e2ef5419-5704-4057-bffa-218080d3c41c" providerId="ADAL" clId="{608CCDE6-AE76-4E74-89DA-D7FD4751CF81}" dt="2025-02-25T13:08:50.550" v="47" actId="20577"/>
          <ac:spMkLst>
            <pc:docMk/>
            <pc:sldMk cId="2713087274" sldId="325"/>
            <ac:spMk id="3" creationId="{A42FFE19-E333-7504-4530-FC9D2C50C4AC}"/>
          </ac:spMkLst>
        </pc:spChg>
        <pc:spChg chg="mod">
          <ac:chgData name="Kenneth Stålsett" userId="e2ef5419-5704-4057-bffa-218080d3c41c" providerId="ADAL" clId="{608CCDE6-AE76-4E74-89DA-D7FD4751CF81}" dt="2025-02-25T13:08:44.506" v="44" actId="255"/>
          <ac:spMkLst>
            <pc:docMk/>
            <pc:sldMk cId="2713087274" sldId="325"/>
            <ac:spMk id="6" creationId="{00000000-0000-0000-0000-000000000000}"/>
          </ac:spMkLst>
        </pc:spChg>
        <pc:picChg chg="mod">
          <ac:chgData name="Kenneth Stålsett" userId="e2ef5419-5704-4057-bffa-218080d3c41c" providerId="ADAL" clId="{608CCDE6-AE76-4E74-89DA-D7FD4751CF81}" dt="2025-02-25T13:08:47.687" v="45" actId="14100"/>
          <ac:picMkLst>
            <pc:docMk/>
            <pc:sldMk cId="2713087274" sldId="325"/>
            <ac:picMk id="9" creationId="{767925B7-E7A9-8861-1C89-55FCE88F9A42}"/>
          </ac:picMkLst>
        </pc:picChg>
      </pc:sldChg>
      <pc:sldChg chg="addSp delSp modSp add mod">
        <pc:chgData name="Kenneth Stålsett" userId="e2ef5419-5704-4057-bffa-218080d3c41c" providerId="ADAL" clId="{608CCDE6-AE76-4E74-89DA-D7FD4751CF81}" dt="2025-02-25T13:49:29.262" v="770" actId="20577"/>
        <pc:sldMkLst>
          <pc:docMk/>
          <pc:sldMk cId="2243117706" sldId="375"/>
        </pc:sldMkLst>
        <pc:spChg chg="add del">
          <ac:chgData name="Kenneth Stålsett" userId="e2ef5419-5704-4057-bffa-218080d3c41c" providerId="ADAL" clId="{608CCDE6-AE76-4E74-89DA-D7FD4751CF81}" dt="2025-02-25T13:49:13.199" v="739" actId="22"/>
          <ac:spMkLst>
            <pc:docMk/>
            <pc:sldMk cId="2243117706" sldId="375"/>
            <ac:spMk id="5" creationId="{3EB92E06-4FAB-6C65-7C85-A7625F7EFE98}"/>
          </ac:spMkLst>
        </pc:spChg>
        <pc:spChg chg="add mod">
          <ac:chgData name="Kenneth Stålsett" userId="e2ef5419-5704-4057-bffa-218080d3c41c" providerId="ADAL" clId="{608CCDE6-AE76-4E74-89DA-D7FD4751CF81}" dt="2025-02-25T13:49:29.262" v="770" actId="20577"/>
          <ac:spMkLst>
            <pc:docMk/>
            <pc:sldMk cId="2243117706" sldId="375"/>
            <ac:spMk id="7" creationId="{104F1D45-E003-BEFC-5AD1-C13F493E2CE2}"/>
          </ac:spMkLst>
        </pc:spChg>
        <pc:picChg chg="mod">
          <ac:chgData name="Kenneth Stålsett" userId="e2ef5419-5704-4057-bffa-218080d3c41c" providerId="ADAL" clId="{608CCDE6-AE76-4E74-89DA-D7FD4751CF81}" dt="2025-02-25T13:49:16.548" v="741" actId="1076"/>
          <ac:picMkLst>
            <pc:docMk/>
            <pc:sldMk cId="2243117706" sldId="375"/>
            <ac:picMk id="2" creationId="{00000000-0000-0000-0000-000000000000}"/>
          </ac:picMkLst>
        </pc:picChg>
      </pc:sldChg>
      <pc:sldChg chg="add del">
        <pc:chgData name="Kenneth Stålsett" userId="e2ef5419-5704-4057-bffa-218080d3c41c" providerId="ADAL" clId="{608CCDE6-AE76-4E74-89DA-D7FD4751CF81}" dt="2025-02-25T13:56:37.353" v="927" actId="47"/>
        <pc:sldMkLst>
          <pc:docMk/>
          <pc:sldMk cId="3601885368" sldId="377"/>
        </pc:sldMkLst>
      </pc:sldChg>
      <pc:sldChg chg="addSp delSp modSp add mod">
        <pc:chgData name="Kenneth Stålsett" userId="e2ef5419-5704-4057-bffa-218080d3c41c" providerId="ADAL" clId="{608CCDE6-AE76-4E74-89DA-D7FD4751CF81}" dt="2025-02-25T13:59:49.027" v="951"/>
        <pc:sldMkLst>
          <pc:docMk/>
          <pc:sldMk cId="1512463568" sldId="379"/>
        </pc:sldMkLst>
        <pc:spChg chg="add mod">
          <ac:chgData name="Kenneth Stålsett" userId="e2ef5419-5704-4057-bffa-218080d3c41c" providerId="ADAL" clId="{608CCDE6-AE76-4E74-89DA-D7FD4751CF81}" dt="2025-02-25T13:55:13.561" v="784"/>
          <ac:spMkLst>
            <pc:docMk/>
            <pc:sldMk cId="1512463568" sldId="379"/>
            <ac:spMk id="5" creationId="{00000000-0000-0000-0000-000000000000}"/>
          </ac:spMkLst>
        </pc:spChg>
        <pc:spChg chg="add mod">
          <ac:chgData name="Kenneth Stålsett" userId="e2ef5419-5704-4057-bffa-218080d3c41c" providerId="ADAL" clId="{608CCDE6-AE76-4E74-89DA-D7FD4751CF81}" dt="2025-02-25T13:55:13.561" v="784"/>
          <ac:spMkLst>
            <pc:docMk/>
            <pc:sldMk cId="1512463568" sldId="379"/>
            <ac:spMk id="6" creationId="{00000000-0000-0000-0000-000000000000}"/>
          </ac:spMkLst>
        </pc:spChg>
        <pc:spChg chg="add mod">
          <ac:chgData name="Kenneth Stålsett" userId="e2ef5419-5704-4057-bffa-218080d3c41c" providerId="ADAL" clId="{608CCDE6-AE76-4E74-89DA-D7FD4751CF81}" dt="2025-02-25T13:55:13.561" v="784"/>
          <ac:spMkLst>
            <pc:docMk/>
            <pc:sldMk cId="1512463568" sldId="379"/>
            <ac:spMk id="7" creationId="{00000000-0000-0000-0000-000000000000}"/>
          </ac:spMkLst>
        </pc:spChg>
        <pc:spChg chg="add del mod">
          <ac:chgData name="Kenneth Stålsett" userId="e2ef5419-5704-4057-bffa-218080d3c41c" providerId="ADAL" clId="{608CCDE6-AE76-4E74-89DA-D7FD4751CF81}" dt="2025-02-25T13:59:49.027" v="951"/>
          <ac:spMkLst>
            <pc:docMk/>
            <pc:sldMk cId="1512463568" sldId="379"/>
            <ac:spMk id="8" creationId="{1A94B30E-8E16-9A67-2A3E-0FE33B860E97}"/>
          </ac:spMkLst>
        </pc:spChg>
        <pc:spChg chg="add mod">
          <ac:chgData name="Kenneth Stålsett" userId="e2ef5419-5704-4057-bffa-218080d3c41c" providerId="ADAL" clId="{608CCDE6-AE76-4E74-89DA-D7FD4751CF81}" dt="2025-02-25T13:57:17.163" v="929" actId="20577"/>
          <ac:spMkLst>
            <pc:docMk/>
            <pc:sldMk cId="1512463568" sldId="379"/>
            <ac:spMk id="9" creationId="{2033D878-47F4-C882-9C66-6DAB120E900E}"/>
          </ac:spMkLst>
        </pc:spChg>
        <pc:spChg chg="add mod">
          <ac:chgData name="Kenneth Stålsett" userId="e2ef5419-5704-4057-bffa-218080d3c41c" providerId="ADAL" clId="{608CCDE6-AE76-4E74-89DA-D7FD4751CF81}" dt="2025-02-25T13:59:42.935" v="948" actId="1076"/>
          <ac:spMkLst>
            <pc:docMk/>
            <pc:sldMk cId="1512463568" sldId="379"/>
            <ac:spMk id="10" creationId="{30C0094D-1170-E40E-E12C-F7AC2A3380F1}"/>
          </ac:spMkLst>
        </pc:spChg>
        <pc:picChg chg="mod">
          <ac:chgData name="Kenneth Stålsett" userId="e2ef5419-5704-4057-bffa-218080d3c41c" providerId="ADAL" clId="{608CCDE6-AE76-4E74-89DA-D7FD4751CF81}" dt="2025-02-25T13:59:47.048" v="949" actId="1076"/>
          <ac:picMkLst>
            <pc:docMk/>
            <pc:sldMk cId="1512463568" sldId="379"/>
            <ac:picMk id="2" creationId="{00000000-0000-0000-0000-000000000000}"/>
          </ac:picMkLst>
        </pc:picChg>
        <pc:picChg chg="add mod ord">
          <ac:chgData name="Kenneth Stålsett" userId="e2ef5419-5704-4057-bffa-218080d3c41c" providerId="ADAL" clId="{608CCDE6-AE76-4E74-89DA-D7FD4751CF81}" dt="2025-02-25T13:55:38.407" v="790" actId="1076"/>
          <ac:picMkLst>
            <pc:docMk/>
            <pc:sldMk cId="1512463568" sldId="379"/>
            <ac:picMk id="3" creationId="{D9580A90-6526-7789-03B1-DC56CB446982}"/>
          </ac:picMkLst>
        </pc:picChg>
        <pc:picChg chg="add mod">
          <ac:chgData name="Kenneth Stålsett" userId="e2ef5419-5704-4057-bffa-218080d3c41c" providerId="ADAL" clId="{608CCDE6-AE76-4E74-89DA-D7FD4751CF81}" dt="2025-02-25T13:55:13.561" v="784"/>
          <ac:picMkLst>
            <pc:docMk/>
            <pc:sldMk cId="1512463568" sldId="379"/>
            <ac:picMk id="4" creationId="{00000000-0000-0000-0000-000000000000}"/>
          </ac:picMkLst>
        </pc:picChg>
      </pc:sldChg>
      <pc:sldChg chg="modSp mod">
        <pc:chgData name="Kenneth Stålsett" userId="e2ef5419-5704-4057-bffa-218080d3c41c" providerId="ADAL" clId="{608CCDE6-AE76-4E74-89DA-D7FD4751CF81}" dt="2025-02-25T13:42:35.035" v="708" actId="20577"/>
        <pc:sldMkLst>
          <pc:docMk/>
          <pc:sldMk cId="4224270995" sldId="381"/>
        </pc:sldMkLst>
        <pc:spChg chg="mod">
          <ac:chgData name="Kenneth Stålsett" userId="e2ef5419-5704-4057-bffa-218080d3c41c" providerId="ADAL" clId="{608CCDE6-AE76-4E74-89DA-D7FD4751CF81}" dt="2025-02-25T13:42:35.035" v="708" actId="20577"/>
          <ac:spMkLst>
            <pc:docMk/>
            <pc:sldMk cId="4224270995" sldId="381"/>
            <ac:spMk id="2" creationId="{0D4ED221-536F-A3E9-8FE7-DEE0D5EC3C92}"/>
          </ac:spMkLst>
        </pc:spChg>
      </pc:sldChg>
      <pc:sldChg chg="modSp mod">
        <pc:chgData name="Kenneth Stålsett" userId="e2ef5419-5704-4057-bffa-218080d3c41c" providerId="ADAL" clId="{608CCDE6-AE76-4E74-89DA-D7FD4751CF81}" dt="2025-02-25T13:42:41.831" v="719" actId="20577"/>
        <pc:sldMkLst>
          <pc:docMk/>
          <pc:sldMk cId="515237864" sldId="387"/>
        </pc:sldMkLst>
        <pc:spChg chg="mod">
          <ac:chgData name="Kenneth Stålsett" userId="e2ef5419-5704-4057-bffa-218080d3c41c" providerId="ADAL" clId="{608CCDE6-AE76-4E74-89DA-D7FD4751CF81}" dt="2025-02-25T13:42:41.831" v="719" actId="20577"/>
          <ac:spMkLst>
            <pc:docMk/>
            <pc:sldMk cId="515237864" sldId="387"/>
            <ac:spMk id="2" creationId="{0574EB74-6516-FAE9-B3F1-D7976F9223D0}"/>
          </ac:spMkLst>
        </pc:spChg>
      </pc:sldChg>
      <pc:sldChg chg="delSp modSp mod ord">
        <pc:chgData name="Kenneth Stålsett" userId="e2ef5419-5704-4057-bffa-218080d3c41c" providerId="ADAL" clId="{608CCDE6-AE76-4E74-89DA-D7FD4751CF81}" dt="2025-02-25T13:43:03.605" v="728" actId="313"/>
        <pc:sldMkLst>
          <pc:docMk/>
          <pc:sldMk cId="1723704411" sldId="390"/>
        </pc:sldMkLst>
        <pc:spChg chg="mod">
          <ac:chgData name="Kenneth Stålsett" userId="e2ef5419-5704-4057-bffa-218080d3c41c" providerId="ADAL" clId="{608CCDE6-AE76-4E74-89DA-D7FD4751CF81}" dt="2025-02-25T13:39:38.362" v="644" actId="790"/>
          <ac:spMkLst>
            <pc:docMk/>
            <pc:sldMk cId="1723704411" sldId="390"/>
            <ac:spMk id="2" creationId="{8E30869D-90F0-DEBC-C1AB-A8546F7D65BA}"/>
          </ac:spMkLst>
        </pc:spChg>
        <pc:spChg chg="mod">
          <ac:chgData name="Kenneth Stålsett" userId="e2ef5419-5704-4057-bffa-218080d3c41c" providerId="ADAL" clId="{608CCDE6-AE76-4E74-89DA-D7FD4751CF81}" dt="2025-02-25T13:43:03.605" v="728" actId="313"/>
          <ac:spMkLst>
            <pc:docMk/>
            <pc:sldMk cId="1723704411" sldId="390"/>
            <ac:spMk id="3" creationId="{A1418808-2B79-FC7A-F254-39F2A580BF6D}"/>
          </ac:spMkLst>
        </pc:spChg>
        <pc:spChg chg="mod">
          <ac:chgData name="Kenneth Stålsett" userId="e2ef5419-5704-4057-bffa-218080d3c41c" providerId="ADAL" clId="{608CCDE6-AE76-4E74-89DA-D7FD4751CF81}" dt="2025-02-25T13:42:57.020" v="726" actId="20577"/>
          <ac:spMkLst>
            <pc:docMk/>
            <pc:sldMk cId="1723704411" sldId="390"/>
            <ac:spMk id="4" creationId="{9DD30EEF-5718-85AB-B57D-93188A039C0E}"/>
          </ac:spMkLst>
        </pc:spChg>
        <pc:spChg chg="del mod">
          <ac:chgData name="Kenneth Stålsett" userId="e2ef5419-5704-4057-bffa-218080d3c41c" providerId="ADAL" clId="{608CCDE6-AE76-4E74-89DA-D7FD4751CF81}" dt="2025-02-25T13:42:54.754" v="723" actId="478"/>
          <ac:spMkLst>
            <pc:docMk/>
            <pc:sldMk cId="1723704411" sldId="390"/>
            <ac:spMk id="5" creationId="{CC8F5ACE-8D82-00A2-A21C-03478D942024}"/>
          </ac:spMkLst>
        </pc:spChg>
        <pc:spChg chg="mod">
          <ac:chgData name="Kenneth Stålsett" userId="e2ef5419-5704-4057-bffa-218080d3c41c" providerId="ADAL" clId="{608CCDE6-AE76-4E74-89DA-D7FD4751CF81}" dt="2025-02-25T13:39:38.362" v="644" actId="790"/>
          <ac:spMkLst>
            <pc:docMk/>
            <pc:sldMk cId="1723704411" sldId="390"/>
            <ac:spMk id="6" creationId="{136CC2B5-BC0C-DAF3-BBFD-4E4B11A5CD90}"/>
          </ac:spMkLst>
        </pc:spChg>
      </pc:sldChg>
      <pc:sldChg chg="addSp delSp modSp mod">
        <pc:chgData name="Kenneth Stålsett" userId="e2ef5419-5704-4057-bffa-218080d3c41c" providerId="ADAL" clId="{608CCDE6-AE76-4E74-89DA-D7FD4751CF81}" dt="2025-02-25T13:59:16.792" v="944" actId="1076"/>
        <pc:sldMkLst>
          <pc:docMk/>
          <pc:sldMk cId="3589420118" sldId="391"/>
        </pc:sldMkLst>
        <pc:spChg chg="mod">
          <ac:chgData name="Kenneth Stålsett" userId="e2ef5419-5704-4057-bffa-218080d3c41c" providerId="ADAL" clId="{608CCDE6-AE76-4E74-89DA-D7FD4751CF81}" dt="2025-02-25T13:33:31.847" v="318" actId="20577"/>
          <ac:spMkLst>
            <pc:docMk/>
            <pc:sldMk cId="3589420118" sldId="391"/>
            <ac:spMk id="2" creationId="{C8294480-A791-7E94-CE69-15424000E768}"/>
          </ac:spMkLst>
        </pc:spChg>
        <pc:spChg chg="del">
          <ac:chgData name="Kenneth Stålsett" userId="e2ef5419-5704-4057-bffa-218080d3c41c" providerId="ADAL" clId="{608CCDE6-AE76-4E74-89DA-D7FD4751CF81}" dt="2025-02-25T13:33:19.722" v="286" actId="478"/>
          <ac:spMkLst>
            <pc:docMk/>
            <pc:sldMk cId="3589420118" sldId="391"/>
            <ac:spMk id="3" creationId="{441779AE-62F2-C57D-7DB5-169B1BCF8AE5}"/>
          </ac:spMkLst>
        </pc:spChg>
        <pc:spChg chg="add del mod">
          <ac:chgData name="Kenneth Stålsett" userId="e2ef5419-5704-4057-bffa-218080d3c41c" providerId="ADAL" clId="{608CCDE6-AE76-4E74-89DA-D7FD4751CF81}" dt="2025-02-25T13:33:39.205" v="319" actId="478"/>
          <ac:spMkLst>
            <pc:docMk/>
            <pc:sldMk cId="3589420118" sldId="391"/>
            <ac:spMk id="5" creationId="{1E6C4189-4723-40A5-7A8C-7D5B5C4A70FF}"/>
          </ac:spMkLst>
        </pc:spChg>
        <pc:spChg chg="mod">
          <ac:chgData name="Kenneth Stålsett" userId="e2ef5419-5704-4057-bffa-218080d3c41c" providerId="ADAL" clId="{608CCDE6-AE76-4E74-89DA-D7FD4751CF81}" dt="2025-02-25T13:59:16.792" v="944" actId="1076"/>
          <ac:spMkLst>
            <pc:docMk/>
            <pc:sldMk cId="3589420118" sldId="391"/>
            <ac:spMk id="10" creationId="{D2E88AD6-051C-F5EE-3ACF-D4EECBB38222}"/>
          </ac:spMkLst>
        </pc:spChg>
        <pc:picChg chg="del mod">
          <ac:chgData name="Kenneth Stålsett" userId="e2ef5419-5704-4057-bffa-218080d3c41c" providerId="ADAL" clId="{608CCDE6-AE76-4E74-89DA-D7FD4751CF81}" dt="2025-02-25T13:33:54.341" v="321" actId="478"/>
          <ac:picMkLst>
            <pc:docMk/>
            <pc:sldMk cId="3589420118" sldId="391"/>
            <ac:picMk id="6" creationId="{42B014E1-6632-0119-2CA8-C3F4BDAB70B8}"/>
          </ac:picMkLst>
        </pc:picChg>
        <pc:picChg chg="add mod">
          <ac:chgData name="Kenneth Stålsett" userId="e2ef5419-5704-4057-bffa-218080d3c41c" providerId="ADAL" clId="{608CCDE6-AE76-4E74-89DA-D7FD4751CF81}" dt="2025-02-25T13:57:59.707" v="930" actId="1076"/>
          <ac:picMkLst>
            <pc:docMk/>
            <pc:sldMk cId="3589420118" sldId="391"/>
            <ac:picMk id="7" creationId="{5DBA1018-B448-FF87-F5AB-8CB750ACDCF8}"/>
          </ac:picMkLst>
        </pc:picChg>
      </pc:sldChg>
      <pc:sldChg chg="delSp modSp add del mod">
        <pc:chgData name="Kenneth Stålsett" userId="e2ef5419-5704-4057-bffa-218080d3c41c" providerId="ADAL" clId="{608CCDE6-AE76-4E74-89DA-D7FD4751CF81}" dt="2025-02-25T13:40:02.953" v="649" actId="47"/>
        <pc:sldMkLst>
          <pc:docMk/>
          <pc:sldMk cId="156030889" sldId="398"/>
        </pc:sldMkLst>
        <pc:spChg chg="mod">
          <ac:chgData name="Kenneth Stålsett" userId="e2ef5419-5704-4057-bffa-218080d3c41c" providerId="ADAL" clId="{608CCDE6-AE76-4E74-89DA-D7FD4751CF81}" dt="2025-02-25T13:36:06.567" v="332" actId="1076"/>
          <ac:spMkLst>
            <pc:docMk/>
            <pc:sldMk cId="156030889" sldId="398"/>
            <ac:spMk id="11" creationId="{00000000-0000-0000-0000-000000000000}"/>
          </ac:spMkLst>
        </pc:spChg>
        <pc:picChg chg="del mod">
          <ac:chgData name="Kenneth Stålsett" userId="e2ef5419-5704-4057-bffa-218080d3c41c" providerId="ADAL" clId="{608CCDE6-AE76-4E74-89DA-D7FD4751CF81}" dt="2025-02-25T13:36:05.199" v="331" actId="478"/>
          <ac:picMkLst>
            <pc:docMk/>
            <pc:sldMk cId="156030889" sldId="398"/>
            <ac:picMk id="10" creationId="{00000000-0000-0000-0000-000000000000}"/>
          </ac:picMkLst>
        </pc:picChg>
      </pc:sldChg>
      <pc:sldChg chg="modSp mod">
        <pc:chgData name="Kenneth Stålsett" userId="e2ef5419-5704-4057-bffa-218080d3c41c" providerId="ADAL" clId="{608CCDE6-AE76-4E74-89DA-D7FD4751CF81}" dt="2025-02-25T13:33:06.954" v="285" actId="6549"/>
        <pc:sldMkLst>
          <pc:docMk/>
          <pc:sldMk cId="1081866972" sldId="407"/>
        </pc:sldMkLst>
        <pc:spChg chg="mod">
          <ac:chgData name="Kenneth Stålsett" userId="e2ef5419-5704-4057-bffa-218080d3c41c" providerId="ADAL" clId="{608CCDE6-AE76-4E74-89DA-D7FD4751CF81}" dt="2025-02-25T13:33:06.954" v="285" actId="6549"/>
          <ac:spMkLst>
            <pc:docMk/>
            <pc:sldMk cId="1081866972" sldId="407"/>
            <ac:spMk id="10" creationId="{4A0F9544-18B3-52B9-9C20-743AC6FAF54C}"/>
          </ac:spMkLst>
        </pc:spChg>
      </pc:sldChg>
      <pc:sldChg chg="modSp mod">
        <pc:chgData name="Kenneth Stålsett" userId="e2ef5419-5704-4057-bffa-218080d3c41c" providerId="ADAL" clId="{608CCDE6-AE76-4E74-89DA-D7FD4751CF81}" dt="2025-02-25T13:42:22.037" v="699" actId="790"/>
        <pc:sldMkLst>
          <pc:docMk/>
          <pc:sldMk cId="1257138574" sldId="416"/>
        </pc:sldMkLst>
        <pc:spChg chg="mod">
          <ac:chgData name="Kenneth Stålsett" userId="e2ef5419-5704-4057-bffa-218080d3c41c" providerId="ADAL" clId="{608CCDE6-AE76-4E74-89DA-D7FD4751CF81}" dt="2025-02-25T13:42:22.037" v="699" actId="790"/>
          <ac:spMkLst>
            <pc:docMk/>
            <pc:sldMk cId="1257138574" sldId="416"/>
            <ac:spMk id="4" creationId="{AB6481C0-8E7B-76CE-33F9-C9606D1BB677}"/>
          </ac:spMkLst>
        </pc:spChg>
        <pc:spChg chg="mod">
          <ac:chgData name="Kenneth Stålsett" userId="e2ef5419-5704-4057-bffa-218080d3c41c" providerId="ADAL" clId="{608CCDE6-AE76-4E74-89DA-D7FD4751CF81}" dt="2025-02-25T13:42:22.037" v="699" actId="790"/>
          <ac:spMkLst>
            <pc:docMk/>
            <pc:sldMk cId="1257138574" sldId="416"/>
            <ac:spMk id="6" creationId="{66DB01DA-6F20-7990-B226-D6255F95671E}"/>
          </ac:spMkLst>
        </pc:spChg>
        <pc:spChg chg="mod">
          <ac:chgData name="Kenneth Stålsett" userId="e2ef5419-5704-4057-bffa-218080d3c41c" providerId="ADAL" clId="{608CCDE6-AE76-4E74-89DA-D7FD4751CF81}" dt="2025-02-25T13:42:22.037" v="699" actId="790"/>
          <ac:spMkLst>
            <pc:docMk/>
            <pc:sldMk cId="1257138574" sldId="416"/>
            <ac:spMk id="9" creationId="{45215EF3-5558-41DE-395D-F76639CEFFCA}"/>
          </ac:spMkLst>
        </pc:spChg>
        <pc:spChg chg="mod">
          <ac:chgData name="Kenneth Stålsett" userId="e2ef5419-5704-4057-bffa-218080d3c41c" providerId="ADAL" clId="{608CCDE6-AE76-4E74-89DA-D7FD4751CF81}" dt="2025-02-25T13:42:22.037" v="699" actId="790"/>
          <ac:spMkLst>
            <pc:docMk/>
            <pc:sldMk cId="1257138574" sldId="416"/>
            <ac:spMk id="10" creationId="{ADA7EE98-D618-B3D1-C276-6BD0E5D3E4AE}"/>
          </ac:spMkLst>
        </pc:spChg>
        <pc:spChg chg="mod">
          <ac:chgData name="Kenneth Stålsett" userId="e2ef5419-5704-4057-bffa-218080d3c41c" providerId="ADAL" clId="{608CCDE6-AE76-4E74-89DA-D7FD4751CF81}" dt="2025-02-25T13:42:22.037" v="699" actId="790"/>
          <ac:spMkLst>
            <pc:docMk/>
            <pc:sldMk cId="1257138574" sldId="416"/>
            <ac:spMk id="25" creationId="{74574243-7B7A-4867-5947-10FF23473297}"/>
          </ac:spMkLst>
        </pc:spChg>
        <pc:spChg chg="mod">
          <ac:chgData name="Kenneth Stålsett" userId="e2ef5419-5704-4057-bffa-218080d3c41c" providerId="ADAL" clId="{608CCDE6-AE76-4E74-89DA-D7FD4751CF81}" dt="2025-02-25T13:42:22.037" v="699" actId="790"/>
          <ac:spMkLst>
            <pc:docMk/>
            <pc:sldMk cId="1257138574" sldId="416"/>
            <ac:spMk id="26" creationId="{864AC3CC-3C9E-1BA8-D01C-F23ED348AD17}"/>
          </ac:spMkLst>
        </pc:spChg>
        <pc:spChg chg="mod">
          <ac:chgData name="Kenneth Stålsett" userId="e2ef5419-5704-4057-bffa-218080d3c41c" providerId="ADAL" clId="{608CCDE6-AE76-4E74-89DA-D7FD4751CF81}" dt="2025-02-25T13:42:22.037" v="699" actId="790"/>
          <ac:spMkLst>
            <pc:docMk/>
            <pc:sldMk cId="1257138574" sldId="416"/>
            <ac:spMk id="28" creationId="{360D6F7F-2723-3081-A283-45DFF57B529A}"/>
          </ac:spMkLst>
        </pc:spChg>
        <pc:spChg chg="mod">
          <ac:chgData name="Kenneth Stålsett" userId="e2ef5419-5704-4057-bffa-218080d3c41c" providerId="ADAL" clId="{608CCDE6-AE76-4E74-89DA-D7FD4751CF81}" dt="2025-02-25T13:42:22.037" v="699" actId="790"/>
          <ac:spMkLst>
            <pc:docMk/>
            <pc:sldMk cId="1257138574" sldId="416"/>
            <ac:spMk id="31" creationId="{B96FFE62-19BF-5EDE-7565-EA7CDF4567AB}"/>
          </ac:spMkLst>
        </pc:spChg>
        <pc:spChg chg="mod">
          <ac:chgData name="Kenneth Stålsett" userId="e2ef5419-5704-4057-bffa-218080d3c41c" providerId="ADAL" clId="{608CCDE6-AE76-4E74-89DA-D7FD4751CF81}" dt="2025-02-25T13:42:22.037" v="699" actId="790"/>
          <ac:spMkLst>
            <pc:docMk/>
            <pc:sldMk cId="1257138574" sldId="416"/>
            <ac:spMk id="42" creationId="{71292C05-4A9B-4001-3C8E-307ADD528F2B}"/>
          </ac:spMkLst>
        </pc:spChg>
        <pc:spChg chg="mod">
          <ac:chgData name="Kenneth Stålsett" userId="e2ef5419-5704-4057-bffa-218080d3c41c" providerId="ADAL" clId="{608CCDE6-AE76-4E74-89DA-D7FD4751CF81}" dt="2025-02-25T13:42:22.037" v="699" actId="790"/>
          <ac:spMkLst>
            <pc:docMk/>
            <pc:sldMk cId="1257138574" sldId="416"/>
            <ac:spMk id="43" creationId="{5954FD70-2765-3232-AE2B-7E295912B196}"/>
          </ac:spMkLst>
        </pc:spChg>
        <pc:spChg chg="mod">
          <ac:chgData name="Kenneth Stålsett" userId="e2ef5419-5704-4057-bffa-218080d3c41c" providerId="ADAL" clId="{608CCDE6-AE76-4E74-89DA-D7FD4751CF81}" dt="2025-02-25T13:42:03.504" v="698" actId="790"/>
          <ac:spMkLst>
            <pc:docMk/>
            <pc:sldMk cId="1257138574" sldId="416"/>
            <ac:spMk id="45" creationId="{898EE2A1-DFD1-83E8-D130-CD9057BFCF5A}"/>
          </ac:spMkLst>
        </pc:spChg>
      </pc:sldChg>
      <pc:sldChg chg="del">
        <pc:chgData name="Kenneth Stålsett" userId="e2ef5419-5704-4057-bffa-218080d3c41c" providerId="ADAL" clId="{608CCDE6-AE76-4E74-89DA-D7FD4751CF81}" dt="2025-02-25T13:34:04.507" v="325" actId="47"/>
        <pc:sldMkLst>
          <pc:docMk/>
          <pc:sldMk cId="207178489" sldId="417"/>
        </pc:sldMkLst>
      </pc:sldChg>
      <pc:sldChg chg="addSp modSp mod ord modNotesTx">
        <pc:chgData name="Kenneth Stålsett" userId="e2ef5419-5704-4057-bffa-218080d3c41c" providerId="ADAL" clId="{608CCDE6-AE76-4E74-89DA-D7FD4751CF81}" dt="2025-02-25T13:53:27.959" v="780" actId="14100"/>
        <pc:sldMkLst>
          <pc:docMk/>
          <pc:sldMk cId="2370400260" sldId="2567"/>
        </pc:sldMkLst>
        <pc:spChg chg="mod">
          <ac:chgData name="Kenneth Stålsett" userId="e2ef5419-5704-4057-bffa-218080d3c41c" providerId="ADAL" clId="{608CCDE6-AE76-4E74-89DA-D7FD4751CF81}" dt="2025-02-25T13:38:20.901" v="476" actId="790"/>
          <ac:spMkLst>
            <pc:docMk/>
            <pc:sldMk cId="2370400260" sldId="2567"/>
            <ac:spMk id="2" creationId="{E08E93D2-F19A-8987-C6AA-5B1B748242A7}"/>
          </ac:spMkLst>
        </pc:spChg>
        <pc:spChg chg="mod">
          <ac:chgData name="Kenneth Stålsett" userId="e2ef5419-5704-4057-bffa-218080d3c41c" providerId="ADAL" clId="{608CCDE6-AE76-4E74-89DA-D7FD4751CF81}" dt="2025-02-25T13:40:20.142" v="670" actId="20577"/>
          <ac:spMkLst>
            <pc:docMk/>
            <pc:sldMk cId="2370400260" sldId="2567"/>
            <ac:spMk id="4" creationId="{F2A84E8C-E0FD-CE57-B490-5907F7913555}"/>
          </ac:spMkLst>
        </pc:spChg>
        <pc:picChg chg="add mod">
          <ac:chgData name="Kenneth Stålsett" userId="e2ef5419-5704-4057-bffa-218080d3c41c" providerId="ADAL" clId="{608CCDE6-AE76-4E74-89DA-D7FD4751CF81}" dt="2025-02-25T13:53:27.959" v="780" actId="14100"/>
          <ac:picMkLst>
            <pc:docMk/>
            <pc:sldMk cId="2370400260" sldId="2567"/>
            <ac:picMk id="3" creationId="{E7A87DA5-3394-43F4-224D-03061657B509}"/>
          </ac:picMkLst>
        </pc:picChg>
        <pc:picChg chg="mod">
          <ac:chgData name="Kenneth Stålsett" userId="e2ef5419-5704-4057-bffa-218080d3c41c" providerId="ADAL" clId="{608CCDE6-AE76-4E74-89DA-D7FD4751CF81}" dt="2025-02-25T13:53:26.842" v="778" actId="1076"/>
          <ac:picMkLst>
            <pc:docMk/>
            <pc:sldMk cId="2370400260" sldId="2567"/>
            <ac:picMk id="7" creationId="{6AC9E797-5443-D422-C6FE-86409DEAF48A}"/>
          </ac:picMkLst>
        </pc:picChg>
      </pc:sldChg>
      <pc:sldChg chg="del">
        <pc:chgData name="Kenneth Stålsett" userId="e2ef5419-5704-4057-bffa-218080d3c41c" providerId="ADAL" clId="{608CCDE6-AE76-4E74-89DA-D7FD4751CF81}" dt="2025-02-25T13:34:09.016" v="326" actId="47"/>
        <pc:sldMkLst>
          <pc:docMk/>
          <pc:sldMk cId="11542405" sldId="2568"/>
        </pc:sldMkLst>
      </pc:sldChg>
      <pc:sldChg chg="add del">
        <pc:chgData name="Kenneth Stålsett" userId="e2ef5419-5704-4057-bffa-218080d3c41c" providerId="ADAL" clId="{608CCDE6-AE76-4E74-89DA-D7FD4751CF81}" dt="2025-02-25T13:56:39.613" v="928" actId="47"/>
        <pc:sldMkLst>
          <pc:docMk/>
          <pc:sldMk cId="1977702661" sldId="2568"/>
        </pc:sldMkLst>
      </pc:sldChg>
      <pc:sldMasterChg chg="delSldLayout">
        <pc:chgData name="Kenneth Stålsett" userId="e2ef5419-5704-4057-bffa-218080d3c41c" providerId="ADAL" clId="{608CCDE6-AE76-4E74-89DA-D7FD4751CF81}" dt="2025-02-25T13:40:02.953" v="649" actId="47"/>
        <pc:sldMasterMkLst>
          <pc:docMk/>
          <pc:sldMasterMk cId="706076235" sldId="2147483660"/>
        </pc:sldMasterMkLst>
        <pc:sldLayoutChg chg="del">
          <pc:chgData name="Kenneth Stålsett" userId="e2ef5419-5704-4057-bffa-218080d3c41c" providerId="ADAL" clId="{608CCDE6-AE76-4E74-89DA-D7FD4751CF81}" dt="2025-02-25T13:40:02.953" v="649" actId="47"/>
          <pc:sldLayoutMkLst>
            <pc:docMk/>
            <pc:sldMasterMk cId="706076235" sldId="2147483660"/>
            <pc:sldLayoutMk cId="4196675795" sldId="214748367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96332"/>
          </a:xfrm>
          <a:prstGeom prst="rect">
            <a:avLst/>
          </a:prstGeom>
        </p:spPr>
        <p:txBody>
          <a:bodyPr vert="horz" lIns="91440" tIns="45720" rIns="91440" bIns="45720" rtlCol="0"/>
          <a:lstStyle>
            <a:lvl1pPr algn="r">
              <a:defRPr sz="1200"/>
            </a:lvl1pPr>
          </a:lstStyle>
          <a:p>
            <a:fld id="{75EE9C71-CD84-4695-9514-560F954B8FA0}" type="datetimeFigureOut">
              <a:rPr lang="nb-NO" smtClean="0"/>
              <a:pPr/>
              <a:t>25.02.2025</a:t>
            </a:fld>
            <a:endParaRPr lang="nb-NO"/>
          </a:p>
        </p:txBody>
      </p:sp>
      <p:sp>
        <p:nvSpPr>
          <p:cNvPr id="4" name="Plassholder for bunntekst 3"/>
          <p:cNvSpPr>
            <a:spLocks noGrp="1"/>
          </p:cNvSpPr>
          <p:nvPr>
            <p:ph type="ftr" sz="quarter" idx="2"/>
          </p:nvPr>
        </p:nvSpPr>
        <p:spPr>
          <a:xfrm>
            <a:off x="0" y="9428583"/>
            <a:ext cx="2971800" cy="496332"/>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9428583"/>
            <a:ext cx="2971800" cy="496332"/>
          </a:xfrm>
          <a:prstGeom prst="rect">
            <a:avLst/>
          </a:prstGeom>
        </p:spPr>
        <p:txBody>
          <a:bodyPr vert="horz" lIns="91440" tIns="45720" rIns="91440" bIns="45720" rtlCol="0" anchor="b"/>
          <a:lstStyle>
            <a:lvl1pPr algn="r">
              <a:defRPr sz="1200"/>
            </a:lvl1pPr>
          </a:lstStyle>
          <a:p>
            <a:fld id="{F994E81F-8FBE-43EB-87E2-C7223EA24ACD}" type="slidenum">
              <a:rPr lang="nb-NO" smtClean="0"/>
              <a:pPr/>
              <a:t>‹#›</a:t>
            </a:fld>
            <a:endParaRPr lang="nb-NO"/>
          </a:p>
        </p:txBody>
      </p:sp>
    </p:spTree>
    <p:extLst>
      <p:ext uri="{BB962C8B-B14F-4D97-AF65-F5344CB8AC3E}">
        <p14:creationId xmlns:p14="http://schemas.microsoft.com/office/powerpoint/2010/main" val="1896647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nb-NO"/>
          </a:p>
        </p:txBody>
      </p:sp>
      <p:sp>
        <p:nvSpPr>
          <p:cNvPr id="25603" name="Rectangle 3"/>
          <p:cNvSpPr>
            <a:spLocks noGrp="1" noChangeArrowheads="1"/>
          </p:cNvSpPr>
          <p:nvPr>
            <p:ph type="dt" idx="1"/>
          </p:nvPr>
        </p:nvSpPr>
        <p:spPr bwMode="auto">
          <a:xfrm>
            <a:off x="3884613" y="0"/>
            <a:ext cx="2971800"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nb-NO"/>
          </a:p>
        </p:txBody>
      </p:sp>
      <p:sp>
        <p:nvSpPr>
          <p:cNvPr id="9220" name="Rectangle 4"/>
          <p:cNvSpPr>
            <a:spLocks noGrp="1" noRot="1" noChangeAspect="1" noChangeArrowheads="1" noTextEdit="1"/>
          </p:cNvSpPr>
          <p:nvPr>
            <p:ph type="sldImg" idx="2"/>
          </p:nvPr>
        </p:nvSpPr>
        <p:spPr bwMode="auto">
          <a:xfrm>
            <a:off x="120650" y="744538"/>
            <a:ext cx="6616700" cy="3722687"/>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685800" y="4715153"/>
            <a:ext cx="548640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25606" name="Rectangle 6"/>
          <p:cNvSpPr>
            <a:spLocks noGrp="1" noChangeArrowheads="1"/>
          </p:cNvSpPr>
          <p:nvPr>
            <p:ph type="ftr" sz="quarter" idx="4"/>
          </p:nvPr>
        </p:nvSpPr>
        <p:spPr bwMode="auto">
          <a:xfrm>
            <a:off x="0" y="9428583"/>
            <a:ext cx="2971800"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nb-NO"/>
          </a:p>
        </p:txBody>
      </p:sp>
      <p:sp>
        <p:nvSpPr>
          <p:cNvPr id="25607" name="Rectangle 7"/>
          <p:cNvSpPr>
            <a:spLocks noGrp="1" noChangeArrowheads="1"/>
          </p:cNvSpPr>
          <p:nvPr>
            <p:ph type="sldNum" sz="quarter" idx="5"/>
          </p:nvPr>
        </p:nvSpPr>
        <p:spPr bwMode="auto">
          <a:xfrm>
            <a:off x="3884613" y="9428583"/>
            <a:ext cx="2971800"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539C87EA-E9A6-41E9-8D50-D33930EE729E}" type="slidenum">
              <a:rPr lang="nb-NO"/>
              <a:pPr>
                <a:defRPr/>
              </a:pPr>
              <a:t>‹#›</a:t>
            </a:fld>
            <a:endParaRPr lang="nb-NO"/>
          </a:p>
        </p:txBody>
      </p:sp>
    </p:spTree>
    <p:extLst>
      <p:ext uri="{BB962C8B-B14F-4D97-AF65-F5344CB8AC3E}">
        <p14:creationId xmlns:p14="http://schemas.microsoft.com/office/powerpoint/2010/main" val="5445951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a:defRPr/>
            </a:pPr>
            <a:fld id="{539C87EA-E9A6-41E9-8D50-D33930EE729E}" type="slidenum">
              <a:rPr lang="nb-NO" smtClean="0"/>
              <a:pPr>
                <a:defRPr/>
              </a:pPr>
              <a:t>1</a:t>
            </a:fld>
            <a:endParaRPr lang="nb-NO"/>
          </a:p>
        </p:txBody>
      </p:sp>
    </p:spTree>
    <p:extLst>
      <p:ext uri="{BB962C8B-B14F-4D97-AF65-F5344CB8AC3E}">
        <p14:creationId xmlns:p14="http://schemas.microsoft.com/office/powerpoint/2010/main" val="2199961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Barentssekretariatet er særlig bedt om å bidra til mål nummer 2</a:t>
            </a:r>
          </a:p>
        </p:txBody>
      </p:sp>
      <p:sp>
        <p:nvSpPr>
          <p:cNvPr id="4" name="Plassholder for lysbildenummer 3"/>
          <p:cNvSpPr>
            <a:spLocks noGrp="1"/>
          </p:cNvSpPr>
          <p:nvPr>
            <p:ph type="sldNum" sz="quarter" idx="5"/>
          </p:nvPr>
        </p:nvSpPr>
        <p:spPr/>
        <p:txBody>
          <a:bodyPr/>
          <a:lstStyle/>
          <a:p>
            <a:pPr>
              <a:defRPr/>
            </a:pPr>
            <a:fld id="{539C87EA-E9A6-41E9-8D50-D33930EE729E}" type="slidenum">
              <a:rPr lang="nb-NO" smtClean="0"/>
              <a:pPr>
                <a:defRPr/>
              </a:pPr>
              <a:t>3</a:t>
            </a:fld>
            <a:endParaRPr lang="nb-NO"/>
          </a:p>
        </p:txBody>
      </p:sp>
    </p:spTree>
    <p:extLst>
      <p:ext uri="{BB962C8B-B14F-4D97-AF65-F5344CB8AC3E}">
        <p14:creationId xmlns:p14="http://schemas.microsoft.com/office/powerpoint/2010/main" val="1422661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529"/>
                </a:solidFill>
                <a:effectLst/>
                <a:latin typeface="Montserrat" panose="00000500000000000000" pitchFamily="2" charset="0"/>
              </a:rPr>
              <a:t>e regions of northern Finland, Norway and Sweden have many common circumstances such as sparse population, harsh climate and long distances. This part of Europe is also specifically affected by </a:t>
            </a:r>
            <a:r>
              <a:rPr lang="en-US" b="0" i="0" dirty="0" err="1">
                <a:solidFill>
                  <a:srgbClr val="212529"/>
                </a:solidFill>
                <a:effectLst/>
                <a:latin typeface="Montserrat" panose="00000500000000000000" pitchFamily="2" charset="0"/>
              </a:rPr>
              <a:t>globalisation</a:t>
            </a:r>
            <a:r>
              <a:rPr lang="en-US" b="0" i="0" dirty="0">
                <a:solidFill>
                  <a:srgbClr val="212529"/>
                </a:solidFill>
                <a:effectLst/>
                <a:latin typeface="Montserrat" panose="00000500000000000000" pitchFamily="2" charset="0"/>
              </a:rPr>
              <a:t>, energy-supply, climate change and demographic change. The region has a population density of only 4.9 inhabitants per km2, something that cannot be found in any other part of the European Union.</a:t>
            </a:r>
            <a:endParaRPr lang="en-US" dirty="0"/>
          </a:p>
        </p:txBody>
      </p:sp>
      <p:sp>
        <p:nvSpPr>
          <p:cNvPr id="4" name="Slide Number Placeholder 3"/>
          <p:cNvSpPr>
            <a:spLocks noGrp="1"/>
          </p:cNvSpPr>
          <p:nvPr>
            <p:ph type="sldNum" sz="quarter" idx="5"/>
          </p:nvPr>
        </p:nvSpPr>
        <p:spPr/>
        <p:txBody>
          <a:bodyPr/>
          <a:lstStyle/>
          <a:p>
            <a:fld id="{D0795D18-C19F-4BB0-AFB2-8F3FFDE4A236}" type="slidenum">
              <a:t>4</a:t>
            </a:fld>
            <a:endParaRPr lang="en-US"/>
          </a:p>
        </p:txBody>
      </p:sp>
    </p:spTree>
    <p:extLst>
      <p:ext uri="{BB962C8B-B14F-4D97-AF65-F5344CB8AC3E}">
        <p14:creationId xmlns:p14="http://schemas.microsoft.com/office/powerpoint/2010/main" val="187329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FFDE2-F618-5CB1-7DCF-D528E092AA5B}"/>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254EA576-D0CB-EBB0-762D-2F5799242B36}"/>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020A1A49-EC21-FA2C-6641-CA22954EEBE4}"/>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48768CB1-FF82-F06F-C414-2F567CD10D49}"/>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39C87EA-E9A6-41E9-8D50-D33930EE729E}" type="slidenum">
              <a:rPr kumimoji="0" lang="nb-NO"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nb-NO"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00714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Ungdommen</a:t>
            </a:r>
          </a:p>
        </p:txBody>
      </p:sp>
      <p:sp>
        <p:nvSpPr>
          <p:cNvPr id="4" name="Plassholder for lysbildenummer 3"/>
          <p:cNvSpPr>
            <a:spLocks noGrp="1"/>
          </p:cNvSpPr>
          <p:nvPr>
            <p:ph type="sldNum" sz="quarter" idx="10"/>
          </p:nvPr>
        </p:nvSpPr>
        <p:spPr/>
        <p:txBody>
          <a:bodyPr/>
          <a:lstStyle/>
          <a:p>
            <a:fld id="{631505F9-B3F3-4B09-AE32-44073AD4636F}" type="slidenum">
              <a:rPr lang="nb-NO" smtClean="0"/>
              <a:t>6</a:t>
            </a:fld>
            <a:endParaRPr lang="nb-NO"/>
          </a:p>
        </p:txBody>
      </p:sp>
    </p:spTree>
    <p:extLst>
      <p:ext uri="{BB962C8B-B14F-4D97-AF65-F5344CB8AC3E}">
        <p14:creationId xmlns:p14="http://schemas.microsoft.com/office/powerpoint/2010/main" val="979614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a:defRPr/>
            </a:pPr>
            <a:fld id="{539C87EA-E9A6-41E9-8D50-D33930EE729E}" type="slidenum">
              <a:rPr lang="nb-NO" smtClean="0"/>
              <a:pPr>
                <a:defRPr/>
              </a:pPr>
              <a:t>8</a:t>
            </a:fld>
            <a:endParaRPr lang="nb-NO"/>
          </a:p>
        </p:txBody>
      </p:sp>
    </p:spTree>
    <p:extLst>
      <p:ext uri="{BB962C8B-B14F-4D97-AF65-F5344CB8AC3E}">
        <p14:creationId xmlns:p14="http://schemas.microsoft.com/office/powerpoint/2010/main" val="3104419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Forskriften gjentar seg litt, har forenklet med å se på innsatsfaktorer – hva skal vi ha ut, og til sammen blir det god effekt/nytteverdi</a:t>
            </a:r>
          </a:p>
        </p:txBody>
      </p:sp>
      <p:sp>
        <p:nvSpPr>
          <p:cNvPr id="4" name="Plassholder for lysbildenummer 3"/>
          <p:cNvSpPr>
            <a:spLocks noGrp="1"/>
          </p:cNvSpPr>
          <p:nvPr>
            <p:ph type="sldNum" sz="quarter" idx="5"/>
          </p:nvPr>
        </p:nvSpPr>
        <p:spPr/>
        <p:txBody>
          <a:bodyPr/>
          <a:lstStyle/>
          <a:p>
            <a:fld id="{EF0474BB-7646-954B-95EE-553D56CEED44}" type="slidenum">
              <a:rPr lang="nb-NO" smtClean="0"/>
              <a:t>9</a:t>
            </a:fld>
            <a:endParaRPr lang="nb-NO"/>
          </a:p>
        </p:txBody>
      </p:sp>
    </p:spTree>
    <p:extLst>
      <p:ext uri="{BB962C8B-B14F-4D97-AF65-F5344CB8AC3E}">
        <p14:creationId xmlns:p14="http://schemas.microsoft.com/office/powerpoint/2010/main" val="269327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4500"/>
            </a:lvl1pPr>
          </a:lstStyle>
          <a:p>
            <a:r>
              <a:rPr lang="nb-NO"/>
              <a:t>Klikk for å redigere tittelstil</a:t>
            </a:r>
            <a:endParaRPr lang="en-US"/>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nb-NO"/>
              <a:t>Klikk for å redigere undertittelstil i malen</a:t>
            </a:r>
            <a:endParaRPr lang="en-US"/>
          </a:p>
        </p:txBody>
      </p:sp>
      <p:sp>
        <p:nvSpPr>
          <p:cNvPr id="4" name="Date Placeholder 3"/>
          <p:cNvSpPr>
            <a:spLocks noGrp="1"/>
          </p:cNvSpPr>
          <p:nvPr>
            <p:ph type="dt" sz="half" idx="10"/>
          </p:nvPr>
        </p:nvSpPr>
        <p:spPr/>
        <p:txBody>
          <a:bodyPr/>
          <a:lstStyle/>
          <a:p>
            <a:pPr>
              <a:defRPr/>
            </a:pPr>
            <a:endParaRPr lang="nb-NO">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nb-NO">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CACEE570-2748-470A-AC86-635847447EEC}" type="slidenum">
              <a:rPr lang="nb-NO" smtClean="0">
                <a:solidFill>
                  <a:prstClr val="black">
                    <a:tint val="75000"/>
                  </a:prstClr>
                </a:solidFill>
              </a:rPr>
              <a:pPr>
                <a:defRPr/>
              </a:pPr>
              <a:t>‹#›</a:t>
            </a:fld>
            <a:endParaRPr lang="nb-NO">
              <a:solidFill>
                <a:prstClr val="black">
                  <a:tint val="75000"/>
                </a:prstClr>
              </a:solidFill>
            </a:endParaRPr>
          </a:p>
        </p:txBody>
      </p:sp>
    </p:spTree>
    <p:extLst>
      <p:ext uri="{BB962C8B-B14F-4D97-AF65-F5344CB8AC3E}">
        <p14:creationId xmlns:p14="http://schemas.microsoft.com/office/powerpoint/2010/main" val="38182691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2400" b="0"/>
            </a:lvl1pPr>
          </a:lstStyle>
          <a:p>
            <a:r>
              <a:rPr lang="nb-NO"/>
              <a:t>Klikk for å redigere tittelstil</a:t>
            </a:r>
            <a:endParaRPr lang="en-US"/>
          </a:p>
        </p:txBody>
      </p:sp>
      <p:sp>
        <p:nvSpPr>
          <p:cNvPr id="3" name="Picture Placeholder 2"/>
          <p:cNvSpPr>
            <a:spLocks noGrp="1"/>
          </p:cNvSpPr>
          <p:nvPr>
            <p:ph type="pic" idx="1"/>
          </p:nvPr>
        </p:nvSpPr>
        <p:spPr>
          <a:xfrm>
            <a:off x="5181600" y="990600"/>
            <a:ext cx="617220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a:t>Klikk på ikonet for å legge til et bilde</a:t>
            </a:r>
            <a:endParaRPr lang="en-US"/>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b-NO"/>
              <a:t>Klikk for å redigere tekststiler i malen</a:t>
            </a:r>
          </a:p>
        </p:txBody>
      </p:sp>
      <p:sp>
        <p:nvSpPr>
          <p:cNvPr id="5" name="Date Placeholder 4"/>
          <p:cNvSpPr>
            <a:spLocks noGrp="1"/>
          </p:cNvSpPr>
          <p:nvPr>
            <p:ph type="dt" sz="half" idx="10"/>
          </p:nvPr>
        </p:nvSpPr>
        <p:spPr/>
        <p:txBody>
          <a:bodyPr/>
          <a:lstStyle/>
          <a:p>
            <a:pPr>
              <a:defRPr/>
            </a:pPr>
            <a:endParaRPr lang="nb-NO">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a:defRPr/>
            </a:pPr>
            <a:endParaRPr lang="nb-NO">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494DB927-BEE0-42C3-A05F-9391F3B4CD83}" type="slidenum">
              <a:rPr lang="nb-NO" smtClean="0">
                <a:solidFill>
                  <a:prstClr val="black">
                    <a:tint val="75000"/>
                  </a:prstClr>
                </a:solidFill>
              </a:rPr>
              <a:pPr>
                <a:defRPr/>
              </a:pPr>
              <a:t>‹#›</a:t>
            </a:fld>
            <a:endParaRPr lang="nb-NO">
              <a:solidFill>
                <a:prstClr val="black">
                  <a:tint val="75000"/>
                </a:prstClr>
              </a:solidFill>
            </a:endParaRPr>
          </a:p>
        </p:txBody>
      </p:sp>
    </p:spTree>
    <p:extLst>
      <p:ext uri="{BB962C8B-B14F-4D97-AF65-F5344CB8AC3E}">
        <p14:creationId xmlns:p14="http://schemas.microsoft.com/office/powerpoint/2010/main" val="10613980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pPr>
              <a:defRPr/>
            </a:pPr>
            <a:endParaRPr lang="nb-NO">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nb-NO">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32F582B2-986E-4F4F-9E34-C63C07A1930A}" type="slidenum">
              <a:rPr lang="nb-NO" smtClean="0">
                <a:solidFill>
                  <a:prstClr val="black">
                    <a:tint val="75000"/>
                  </a:prstClr>
                </a:solidFill>
              </a:rPr>
              <a:pPr>
                <a:defRPr/>
              </a:pPr>
              <a:t>‹#›</a:t>
            </a:fld>
            <a:endParaRPr lang="nb-NO">
              <a:solidFill>
                <a:prstClr val="black">
                  <a:tint val="75000"/>
                </a:prstClr>
              </a:solidFill>
            </a:endParaRPr>
          </a:p>
        </p:txBody>
      </p:sp>
    </p:spTree>
    <p:extLst>
      <p:ext uri="{BB962C8B-B14F-4D97-AF65-F5344CB8AC3E}">
        <p14:creationId xmlns:p14="http://schemas.microsoft.com/office/powerpoint/2010/main" val="40670157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0362"/>
            <a:ext cx="2628900" cy="5811838"/>
          </a:xfrm>
        </p:spPr>
        <p:txBody>
          <a:bodyPr vert="eaVert"/>
          <a:lstStyle/>
          <a:p>
            <a:r>
              <a:rPr lang="nb-NO"/>
              <a:t>Klikk for å redigere tittelstil</a:t>
            </a:r>
            <a:endParaRPr lang="en-US"/>
          </a:p>
        </p:txBody>
      </p:sp>
      <p:sp>
        <p:nvSpPr>
          <p:cNvPr id="3" name="Vertical Text Placeholder 2"/>
          <p:cNvSpPr>
            <a:spLocks noGrp="1"/>
          </p:cNvSpPr>
          <p:nvPr>
            <p:ph type="body" orient="vert" idx="1"/>
          </p:nvPr>
        </p:nvSpPr>
        <p:spPr>
          <a:xfrm>
            <a:off x="838201" y="360364"/>
            <a:ext cx="7734300" cy="5811837"/>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pPr>
              <a:defRPr/>
            </a:pPr>
            <a:endParaRPr lang="nb-NO">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nb-NO">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68EEC089-7D63-4D77-AD51-8ED2E10339E4}" type="slidenum">
              <a:rPr lang="nb-NO" smtClean="0">
                <a:solidFill>
                  <a:prstClr val="black">
                    <a:tint val="75000"/>
                  </a:prstClr>
                </a:solidFill>
              </a:rPr>
              <a:pPr>
                <a:defRPr/>
              </a:pPr>
              <a:t>‹#›</a:t>
            </a:fld>
            <a:endParaRPr lang="nb-NO">
              <a:solidFill>
                <a:prstClr val="black">
                  <a:tint val="75000"/>
                </a:prstClr>
              </a:solidFill>
            </a:endParaRPr>
          </a:p>
        </p:txBody>
      </p:sp>
    </p:spTree>
    <p:extLst>
      <p:ext uri="{BB962C8B-B14F-4D97-AF65-F5344CB8AC3E}">
        <p14:creationId xmlns:p14="http://schemas.microsoft.com/office/powerpoint/2010/main" val="265531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7115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pPr>
              <a:defRPr/>
            </a:pPr>
            <a:endParaRPr lang="nb-NO">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nb-NO">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19E2E7E9-2F35-485C-B233-9396FBE16C2B}" type="slidenum">
              <a:rPr lang="nb-NO" smtClean="0">
                <a:solidFill>
                  <a:prstClr val="black">
                    <a:tint val="75000"/>
                  </a:prstClr>
                </a:solidFill>
              </a:rPr>
              <a:pPr>
                <a:defRPr/>
              </a:pPr>
              <a:t>‹#›</a:t>
            </a:fld>
            <a:endParaRPr lang="nb-NO">
              <a:solidFill>
                <a:prstClr val="black">
                  <a:tint val="75000"/>
                </a:prstClr>
              </a:solidFill>
            </a:endParaRPr>
          </a:p>
        </p:txBody>
      </p:sp>
    </p:spTree>
    <p:extLst>
      <p:ext uri="{BB962C8B-B14F-4D97-AF65-F5344CB8AC3E}">
        <p14:creationId xmlns:p14="http://schemas.microsoft.com/office/powerpoint/2010/main" val="33320865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idx="1"/>
          </p:nvPr>
        </p:nvSpPr>
        <p:spPr>
          <a:xfrm>
            <a:off x="838200" y="1844824"/>
            <a:ext cx="10515600" cy="435133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pPr>
              <a:defRPr/>
            </a:pPr>
            <a:endParaRPr lang="nb-NO">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nb-NO">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19E2E7E9-2F35-485C-B233-9396FBE16C2B}" type="slidenum">
              <a:rPr lang="nb-NO" smtClean="0">
                <a:solidFill>
                  <a:prstClr val="black">
                    <a:tint val="75000"/>
                  </a:prstClr>
                </a:solidFill>
              </a:rPr>
              <a:pPr>
                <a:defRPr/>
              </a:pPr>
              <a:t>‹#›</a:t>
            </a:fld>
            <a:endParaRPr lang="nb-NO">
              <a:solidFill>
                <a:prstClr val="black">
                  <a:tint val="75000"/>
                </a:prstClr>
              </a:solidFill>
            </a:endParaRPr>
          </a:p>
        </p:txBody>
      </p:sp>
    </p:spTree>
    <p:extLst>
      <p:ext uri="{BB962C8B-B14F-4D97-AF65-F5344CB8AC3E}">
        <p14:creationId xmlns:p14="http://schemas.microsoft.com/office/powerpoint/2010/main" val="29433973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3"/>
            <a:ext cx="10515600" cy="2851208"/>
          </a:xfrm>
        </p:spPr>
        <p:txBody>
          <a:bodyPr anchor="b">
            <a:normAutofit/>
          </a:bodyPr>
          <a:lstStyle>
            <a:lvl1pPr>
              <a:defRPr sz="4500" b="0"/>
            </a:lvl1pPr>
          </a:lstStyle>
          <a:p>
            <a:r>
              <a:rPr lang="nb-NO"/>
              <a:t>Klikk for å redigere tittelstil</a:t>
            </a:r>
            <a:endParaRPr lang="en-US"/>
          </a:p>
        </p:txBody>
      </p:sp>
      <p:sp>
        <p:nvSpPr>
          <p:cNvPr id="3" name="Text Placeholder 2"/>
          <p:cNvSpPr>
            <a:spLocks noGrp="1"/>
          </p:cNvSpPr>
          <p:nvPr>
            <p:ph type="body" idx="1"/>
          </p:nvPr>
        </p:nvSpPr>
        <p:spPr>
          <a:xfrm>
            <a:off x="831851" y="4552635"/>
            <a:ext cx="105156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pPr>
              <a:defRPr/>
            </a:pPr>
            <a:endParaRPr lang="nb-NO">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nb-NO">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662CBFAF-CC72-42F7-90AF-8E43A343616D}" type="slidenum">
              <a:rPr lang="nb-NO" smtClean="0">
                <a:solidFill>
                  <a:prstClr val="black">
                    <a:tint val="75000"/>
                  </a:prstClr>
                </a:solidFill>
              </a:rPr>
              <a:pPr>
                <a:defRPr/>
              </a:pPr>
              <a:t>‹#›</a:t>
            </a:fld>
            <a:endParaRPr lang="nb-NO">
              <a:solidFill>
                <a:prstClr val="black">
                  <a:tint val="75000"/>
                </a:prstClr>
              </a:solidFill>
            </a:endParaRPr>
          </a:p>
        </p:txBody>
      </p:sp>
    </p:spTree>
    <p:extLst>
      <p:ext uri="{BB962C8B-B14F-4D97-AF65-F5344CB8AC3E}">
        <p14:creationId xmlns:p14="http://schemas.microsoft.com/office/powerpoint/2010/main" val="6473895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sz="half" idx="1"/>
          </p:nvPr>
        </p:nvSpPr>
        <p:spPr>
          <a:xfrm>
            <a:off x="845127" y="1828802"/>
            <a:ext cx="5181600" cy="435133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Content Placeholder 3"/>
          <p:cNvSpPr>
            <a:spLocks noGrp="1"/>
          </p:cNvSpPr>
          <p:nvPr>
            <p:ph sz="half" idx="2"/>
          </p:nvPr>
        </p:nvSpPr>
        <p:spPr>
          <a:xfrm>
            <a:off x="6172200" y="1828802"/>
            <a:ext cx="5181600" cy="435133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Date Placeholder 4"/>
          <p:cNvSpPr>
            <a:spLocks noGrp="1"/>
          </p:cNvSpPr>
          <p:nvPr>
            <p:ph type="dt" sz="half" idx="10"/>
          </p:nvPr>
        </p:nvSpPr>
        <p:spPr/>
        <p:txBody>
          <a:bodyPr/>
          <a:lstStyle/>
          <a:p>
            <a:pPr>
              <a:defRPr/>
            </a:pPr>
            <a:endParaRPr lang="nb-NO">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a:defRPr/>
            </a:pPr>
            <a:endParaRPr lang="nb-NO">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4ED25A83-894F-49B4-B5A7-4EE72DE92D1A}" type="slidenum">
              <a:rPr lang="nb-NO" smtClean="0">
                <a:solidFill>
                  <a:prstClr val="black">
                    <a:tint val="75000"/>
                  </a:prstClr>
                </a:solidFill>
              </a:rPr>
              <a:pPr>
                <a:defRPr/>
              </a:pPr>
              <a:t>‹#›</a:t>
            </a:fld>
            <a:endParaRPr lang="nb-NO">
              <a:solidFill>
                <a:prstClr val="black">
                  <a:tint val="75000"/>
                </a:prstClr>
              </a:solidFill>
            </a:endParaRPr>
          </a:p>
        </p:txBody>
      </p:sp>
    </p:spTree>
    <p:extLst>
      <p:ext uri="{BB962C8B-B14F-4D97-AF65-F5344CB8AC3E}">
        <p14:creationId xmlns:p14="http://schemas.microsoft.com/office/powerpoint/2010/main" val="21726493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2"/>
            <a:ext cx="515620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4" name="Content Placeholder 3"/>
          <p:cNvSpPr>
            <a:spLocks noGrp="1"/>
          </p:cNvSpPr>
          <p:nvPr>
            <p:ph sz="half" idx="2"/>
          </p:nvPr>
        </p:nvSpPr>
        <p:spPr>
          <a:xfrm>
            <a:off x="845127" y="2507552"/>
            <a:ext cx="5156200" cy="368052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Text Placeholder 4"/>
          <p:cNvSpPr>
            <a:spLocks noGrp="1"/>
          </p:cNvSpPr>
          <p:nvPr>
            <p:ph type="body" sz="quarter" idx="3"/>
          </p:nvPr>
        </p:nvSpPr>
        <p:spPr>
          <a:xfrm>
            <a:off x="6172201" y="1681851"/>
            <a:ext cx="51816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6" name="Content Placeholder 5"/>
          <p:cNvSpPr>
            <a:spLocks noGrp="1"/>
          </p:cNvSpPr>
          <p:nvPr>
            <p:ph sz="quarter" idx="4"/>
          </p:nvPr>
        </p:nvSpPr>
        <p:spPr>
          <a:xfrm>
            <a:off x="6172201" y="2507552"/>
            <a:ext cx="5181601" cy="368052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Date Placeholder 6"/>
          <p:cNvSpPr>
            <a:spLocks noGrp="1"/>
          </p:cNvSpPr>
          <p:nvPr>
            <p:ph type="dt" sz="half" idx="10"/>
          </p:nvPr>
        </p:nvSpPr>
        <p:spPr/>
        <p:txBody>
          <a:bodyPr/>
          <a:lstStyle/>
          <a:p>
            <a:pPr>
              <a:defRPr/>
            </a:pPr>
            <a:endParaRPr lang="nb-NO">
              <a:solidFill>
                <a:prstClr val="black">
                  <a:lumMod val="65000"/>
                  <a:lumOff val="35000"/>
                </a:prstClr>
              </a:solidFill>
            </a:endParaRPr>
          </a:p>
        </p:txBody>
      </p:sp>
      <p:sp>
        <p:nvSpPr>
          <p:cNvPr id="8" name="Footer Placeholder 7"/>
          <p:cNvSpPr>
            <a:spLocks noGrp="1"/>
          </p:cNvSpPr>
          <p:nvPr>
            <p:ph type="ftr" sz="quarter" idx="11"/>
          </p:nvPr>
        </p:nvSpPr>
        <p:spPr/>
        <p:txBody>
          <a:bodyPr/>
          <a:lstStyle/>
          <a:p>
            <a:pPr>
              <a:defRPr/>
            </a:pPr>
            <a:endParaRPr lang="nb-NO">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pPr>
              <a:defRPr/>
            </a:pPr>
            <a:fld id="{2F6465F5-209D-4E2F-908A-35B6279C2D20}" type="slidenum">
              <a:rPr lang="nb-NO" smtClean="0">
                <a:solidFill>
                  <a:prstClr val="black">
                    <a:tint val="75000"/>
                  </a:prstClr>
                </a:solidFill>
              </a:rPr>
              <a:pPr>
                <a:defRPr/>
              </a:pPr>
              <a:t>‹#›</a:t>
            </a:fld>
            <a:endParaRPr lang="nb-NO">
              <a:solidFill>
                <a:prstClr val="black">
                  <a:tint val="75000"/>
                </a:prstClr>
              </a:solidFill>
            </a:endParaRPr>
          </a:p>
        </p:txBody>
      </p:sp>
      <p:sp>
        <p:nvSpPr>
          <p:cNvPr id="10" name="Title 9"/>
          <p:cNvSpPr>
            <a:spLocks noGrp="1"/>
          </p:cNvSpPr>
          <p:nvPr>
            <p:ph type="title"/>
          </p:nvPr>
        </p:nvSpPr>
        <p:spPr/>
        <p:txBody>
          <a:bodyPr/>
          <a:lstStyle/>
          <a:p>
            <a:r>
              <a:rPr lang="nb-NO"/>
              <a:t>Klikk for å redigere tittelstil</a:t>
            </a:r>
            <a:endParaRPr lang="en-US"/>
          </a:p>
        </p:txBody>
      </p:sp>
    </p:spTree>
    <p:extLst>
      <p:ext uri="{BB962C8B-B14F-4D97-AF65-F5344CB8AC3E}">
        <p14:creationId xmlns:p14="http://schemas.microsoft.com/office/powerpoint/2010/main" val="20942242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are tit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nb-NO">
              <a:solidFill>
                <a:prstClr val="black">
                  <a:lumMod val="65000"/>
                  <a:lumOff val="35000"/>
                </a:prstClr>
              </a:solidFill>
            </a:endParaRPr>
          </a:p>
        </p:txBody>
      </p:sp>
      <p:sp>
        <p:nvSpPr>
          <p:cNvPr id="4" name="Footer Placeholder 3"/>
          <p:cNvSpPr>
            <a:spLocks noGrp="1"/>
          </p:cNvSpPr>
          <p:nvPr>
            <p:ph type="ftr" sz="quarter" idx="11"/>
          </p:nvPr>
        </p:nvSpPr>
        <p:spPr/>
        <p:txBody>
          <a:bodyPr/>
          <a:lstStyle/>
          <a:p>
            <a:pPr>
              <a:defRPr/>
            </a:pPr>
            <a:endParaRPr lang="nb-NO">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pPr>
              <a:defRPr/>
            </a:pPr>
            <a:fld id="{E784CEAF-8790-45C3-9BD3-C4C87762AC3C}" type="slidenum">
              <a:rPr lang="nb-NO" smtClean="0">
                <a:solidFill>
                  <a:prstClr val="black">
                    <a:tint val="75000"/>
                  </a:prstClr>
                </a:solidFill>
              </a:rPr>
              <a:pPr>
                <a:defRPr/>
              </a:pPr>
              <a:t>‹#›</a:t>
            </a:fld>
            <a:endParaRPr lang="nb-NO">
              <a:solidFill>
                <a:prstClr val="black">
                  <a:tint val="75000"/>
                </a:prstClr>
              </a:solidFill>
            </a:endParaRPr>
          </a:p>
        </p:txBody>
      </p:sp>
      <p:sp>
        <p:nvSpPr>
          <p:cNvPr id="6" name="Title 5"/>
          <p:cNvSpPr>
            <a:spLocks noGrp="1"/>
          </p:cNvSpPr>
          <p:nvPr>
            <p:ph type="title"/>
          </p:nvPr>
        </p:nvSpPr>
        <p:spPr/>
        <p:txBody>
          <a:bodyPr/>
          <a:lstStyle/>
          <a:p>
            <a:r>
              <a:rPr lang="nb-NO"/>
              <a:t>Klikk for å redigere tittelstil</a:t>
            </a:r>
            <a:endParaRPr lang="en-US"/>
          </a:p>
        </p:txBody>
      </p:sp>
    </p:spTree>
    <p:extLst>
      <p:ext uri="{BB962C8B-B14F-4D97-AF65-F5344CB8AC3E}">
        <p14:creationId xmlns:p14="http://schemas.microsoft.com/office/powerpoint/2010/main" val="30705424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nb-NO">
              <a:solidFill>
                <a:prstClr val="black">
                  <a:lumMod val="65000"/>
                  <a:lumOff val="35000"/>
                </a:prstClr>
              </a:solidFill>
            </a:endParaRPr>
          </a:p>
        </p:txBody>
      </p:sp>
      <p:sp>
        <p:nvSpPr>
          <p:cNvPr id="3" name="Footer Placeholder 2"/>
          <p:cNvSpPr>
            <a:spLocks noGrp="1"/>
          </p:cNvSpPr>
          <p:nvPr>
            <p:ph type="ftr" sz="quarter" idx="11"/>
          </p:nvPr>
        </p:nvSpPr>
        <p:spPr/>
        <p:txBody>
          <a:bodyPr/>
          <a:lstStyle/>
          <a:p>
            <a:pPr>
              <a:defRPr/>
            </a:pPr>
            <a:endParaRPr lang="nb-NO">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pPr>
              <a:defRPr/>
            </a:pPr>
            <a:fld id="{380F7080-8E11-4B22-9A62-95AA1896B34C}" type="slidenum">
              <a:rPr lang="nb-NO" smtClean="0">
                <a:solidFill>
                  <a:prstClr val="black">
                    <a:tint val="75000"/>
                  </a:prstClr>
                </a:solidFill>
              </a:rPr>
              <a:pPr>
                <a:defRPr/>
              </a:pPr>
              <a:t>‹#›</a:t>
            </a:fld>
            <a:endParaRPr lang="nb-NO">
              <a:solidFill>
                <a:prstClr val="black">
                  <a:tint val="75000"/>
                </a:prstClr>
              </a:solidFill>
            </a:endParaRPr>
          </a:p>
        </p:txBody>
      </p:sp>
    </p:spTree>
    <p:extLst>
      <p:ext uri="{BB962C8B-B14F-4D97-AF65-F5344CB8AC3E}">
        <p14:creationId xmlns:p14="http://schemas.microsoft.com/office/powerpoint/2010/main" val="21195555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2"/>
            <a:ext cx="3931920" cy="1600197"/>
          </a:xfrm>
        </p:spPr>
        <p:txBody>
          <a:bodyPr anchor="b">
            <a:normAutofit/>
          </a:bodyPr>
          <a:lstStyle>
            <a:lvl1pPr>
              <a:defRPr sz="2400" b="0"/>
            </a:lvl1pPr>
          </a:lstStyle>
          <a:p>
            <a:r>
              <a:rPr lang="nb-NO"/>
              <a:t>Klikk for å redigere tittelstil</a:t>
            </a:r>
            <a:endParaRPr lang="en-US"/>
          </a:p>
        </p:txBody>
      </p:sp>
      <p:sp>
        <p:nvSpPr>
          <p:cNvPr id="3" name="Content Placeholder 2"/>
          <p:cNvSpPr>
            <a:spLocks noGrp="1"/>
          </p:cNvSpPr>
          <p:nvPr>
            <p:ph idx="1"/>
          </p:nvPr>
        </p:nvSpPr>
        <p:spPr>
          <a:xfrm>
            <a:off x="5181600" y="990600"/>
            <a:ext cx="617220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b-NO"/>
              <a:t>Klikk for å redigere tekststiler i malen</a:t>
            </a:r>
          </a:p>
        </p:txBody>
      </p:sp>
      <p:sp>
        <p:nvSpPr>
          <p:cNvPr id="5" name="Date Placeholder 4"/>
          <p:cNvSpPr>
            <a:spLocks noGrp="1"/>
          </p:cNvSpPr>
          <p:nvPr>
            <p:ph type="dt" sz="half" idx="10"/>
          </p:nvPr>
        </p:nvSpPr>
        <p:spPr/>
        <p:txBody>
          <a:bodyPr/>
          <a:lstStyle/>
          <a:p>
            <a:pPr>
              <a:defRPr/>
            </a:pPr>
            <a:endParaRPr lang="nb-NO">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a:defRPr/>
            </a:pPr>
            <a:endParaRPr lang="nb-NO">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2C7FA4C6-324A-4654-BE75-214DF957C86A}" type="slidenum">
              <a:rPr lang="nb-NO" smtClean="0">
                <a:solidFill>
                  <a:prstClr val="black">
                    <a:tint val="75000"/>
                  </a:prstClr>
                </a:solidFill>
              </a:rPr>
              <a:pPr>
                <a:defRPr/>
              </a:pPr>
              <a:t>‹#›</a:t>
            </a:fld>
            <a:endParaRPr lang="nb-NO">
              <a:solidFill>
                <a:prstClr val="black">
                  <a:tint val="75000"/>
                </a:prstClr>
              </a:solidFill>
            </a:endParaRPr>
          </a:p>
        </p:txBody>
      </p:sp>
    </p:spTree>
    <p:extLst>
      <p:ext uri="{BB962C8B-B14F-4D97-AF65-F5344CB8AC3E}">
        <p14:creationId xmlns:p14="http://schemas.microsoft.com/office/powerpoint/2010/main" val="21497610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nb-NO"/>
              <a:t>Klikk for å redigere tittelstil</a:t>
            </a:r>
            <a:endParaRPr lang="en-US"/>
          </a:p>
        </p:txBody>
      </p:sp>
      <p:sp>
        <p:nvSpPr>
          <p:cNvPr id="3" name="Text Placeholder 2"/>
          <p:cNvSpPr>
            <a:spLocks noGrp="1"/>
          </p:cNvSpPr>
          <p:nvPr>
            <p:ph type="body" idx="1"/>
          </p:nvPr>
        </p:nvSpPr>
        <p:spPr>
          <a:xfrm>
            <a:off x="845127" y="1828802"/>
            <a:ext cx="10515600" cy="4351337"/>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pPr>
              <a:defRPr/>
            </a:pPr>
            <a:endParaRPr lang="nb-NO">
              <a:solidFill>
                <a:prstClr val="black">
                  <a:lumMod val="65000"/>
                  <a:lumOff val="3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a:defRPr/>
            </a:pPr>
            <a:endParaRPr lang="nb-NO">
              <a:solidFill>
                <a:prstClr val="black">
                  <a:lumMod val="65000"/>
                  <a:lumOff val="35000"/>
                </a:prstClr>
              </a:solidFill>
            </a:endParaRPr>
          </a:p>
        </p:txBody>
      </p:sp>
      <p:sp>
        <p:nvSpPr>
          <p:cNvPr id="6" name="Slide Number Placeholder 5"/>
          <p:cNvSpPr>
            <a:spLocks noGrp="1"/>
          </p:cNvSpPr>
          <p:nvPr>
            <p:ph type="sldNum" sz="quarter" idx="4"/>
          </p:nvPr>
        </p:nvSpPr>
        <p:spPr>
          <a:xfrm>
            <a:off x="8617527" y="6356352"/>
            <a:ext cx="2743200" cy="365125"/>
          </a:xfrm>
          <a:prstGeom prst="rect">
            <a:avLst/>
          </a:prstGeom>
        </p:spPr>
        <p:txBody>
          <a:bodyPr vert="horz" lIns="91440" tIns="45720" rIns="91440" bIns="45720" rtlCol="0" anchor="ctr"/>
          <a:lstStyle>
            <a:lvl1pPr algn="r">
              <a:defRPr sz="825">
                <a:solidFill>
                  <a:schemeClr val="tx1">
                    <a:tint val="75000"/>
                  </a:schemeClr>
                </a:solidFill>
              </a:defRPr>
            </a:lvl1pPr>
          </a:lstStyle>
          <a:p>
            <a:pPr>
              <a:defRPr/>
            </a:pPr>
            <a:fld id="{662CBFAF-CC72-42F7-90AF-8E43A343616D}" type="slidenum">
              <a:rPr lang="nb-NO" smtClean="0">
                <a:solidFill>
                  <a:prstClr val="black">
                    <a:tint val="75000"/>
                  </a:prstClr>
                </a:solidFill>
              </a:rPr>
              <a:pPr>
                <a:defRPr/>
              </a:pPr>
              <a:t>‹#›</a:t>
            </a:fld>
            <a:endParaRPr lang="nb-NO">
              <a:solidFill>
                <a:prstClr val="black">
                  <a:tint val="75000"/>
                </a:prstClr>
              </a:solidFill>
            </a:endParaRPr>
          </a:p>
        </p:txBody>
      </p:sp>
    </p:spTree>
    <p:extLst>
      <p:ext uri="{BB962C8B-B14F-4D97-AF65-F5344CB8AC3E}">
        <p14:creationId xmlns:p14="http://schemas.microsoft.com/office/powerpoint/2010/main" val="706076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3" r:id="rId13"/>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685800" rtl="0" eaLnBrk="1" latinLnBrk="0" hangingPunct="1">
        <a:lnSpc>
          <a:spcPct val="90000"/>
        </a:lnSpc>
        <a:spcBef>
          <a:spcPct val="0"/>
        </a:spcBef>
        <a:buNone/>
        <a:defRPr sz="3600" b="1" kern="1200">
          <a:solidFill>
            <a:srgbClr val="0B75B7"/>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3.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5.xml"/><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s://www.regjeringen.no/.../dok.../nou-2020-12/id277684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149087" y="188640"/>
            <a:ext cx="11785551" cy="2154436"/>
          </a:xfrm>
          <a:prstGeom prst="rect">
            <a:avLst/>
          </a:prstGeom>
          <a:noFill/>
          <a:ln w="9525">
            <a:noFill/>
            <a:miter lim="800000"/>
            <a:headEnd/>
            <a:tailEnd/>
          </a:ln>
          <a:effectLst/>
        </p:spPr>
        <p:txBody>
          <a:bodyPr wrap="square">
            <a:spAutoFit/>
          </a:bodyPr>
          <a:lstStyle/>
          <a:p>
            <a:pPr>
              <a:spcBef>
                <a:spcPct val="50000"/>
              </a:spcBef>
            </a:pPr>
            <a:r>
              <a:rPr lang="en-US" sz="4000" b="1" dirty="0">
                <a:solidFill>
                  <a:srgbClr val="0B75B7"/>
                </a:solidFill>
                <a:latin typeface="Corbel" pitchFamily="34" charset="0"/>
              </a:rPr>
              <a:t>We develop local communities in the north through knowledge and international cooperation!</a:t>
            </a:r>
          </a:p>
          <a:p>
            <a:pPr>
              <a:spcBef>
                <a:spcPct val="50000"/>
              </a:spcBef>
            </a:pPr>
            <a:endParaRPr lang="en-GB" b="1" dirty="0">
              <a:latin typeface="Corbel" pitchFamily="34" charset="0"/>
            </a:endParaRPr>
          </a:p>
          <a:p>
            <a:pPr>
              <a:spcBef>
                <a:spcPct val="50000"/>
              </a:spcBef>
              <a:buFontTx/>
              <a:buChar char="•"/>
            </a:pPr>
            <a:endParaRPr lang="en-GB" dirty="0">
              <a:latin typeface="Corbel" pitchFamily="34" charset="0"/>
            </a:endParaRPr>
          </a:p>
        </p:txBody>
      </p:sp>
      <p:sp>
        <p:nvSpPr>
          <p:cNvPr id="7" name="Rektangel 6">
            <a:extLst>
              <a:ext uri="{FF2B5EF4-FFF2-40B4-BE49-F238E27FC236}">
                <a16:creationId xmlns:a16="http://schemas.microsoft.com/office/drawing/2014/main" id="{94F083EC-E8CB-2CD6-0F22-F904DEB2630E}"/>
              </a:ext>
            </a:extLst>
          </p:cNvPr>
          <p:cNvSpPr/>
          <p:nvPr/>
        </p:nvSpPr>
        <p:spPr>
          <a:xfrm>
            <a:off x="10607824" y="5561856"/>
            <a:ext cx="1584176" cy="12961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Bilde 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 contrast="6000"/>
                    </a14:imgEffect>
                  </a14:imgLayer>
                </a14:imgProps>
              </a:ext>
              <a:ext uri="{28A0092B-C50C-407E-A947-70E740481C1C}">
                <a14:useLocalDpi xmlns:a14="http://schemas.microsoft.com/office/drawing/2010/main"/>
              </a:ext>
            </a:extLst>
          </a:blip>
          <a:stretch>
            <a:fillRect/>
          </a:stretch>
        </p:blipFill>
        <p:spPr>
          <a:xfrm>
            <a:off x="9768408" y="5013176"/>
            <a:ext cx="2166230" cy="1656184"/>
          </a:xfrm>
          <a:prstGeom prst="rect">
            <a:avLst/>
          </a:prstGeom>
          <a:solidFill>
            <a:schemeClr val="bg1"/>
          </a:solidFill>
          <a:effectLst>
            <a:softEdge rad="127000"/>
          </a:effectLst>
        </p:spPr>
      </p:pic>
      <p:pic>
        <p:nvPicPr>
          <p:cNvPr id="9" name="Bilde 8" descr="Et bilde som inneholder klær, person, leke, tegnefilm&#10;&#10;Automatisk generert beskrivelse">
            <a:extLst>
              <a:ext uri="{FF2B5EF4-FFF2-40B4-BE49-F238E27FC236}">
                <a16:creationId xmlns:a16="http://schemas.microsoft.com/office/drawing/2014/main" id="{767925B7-E7A9-8861-1C89-55FCE88F9A4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57362" y="1707777"/>
            <a:ext cx="8689322" cy="4884614"/>
          </a:xfrm>
          <a:prstGeom prst="rect">
            <a:avLst/>
          </a:prstGeom>
        </p:spPr>
      </p:pic>
      <p:sp>
        <p:nvSpPr>
          <p:cNvPr id="3" name="TekstSylinder 2">
            <a:extLst>
              <a:ext uri="{FF2B5EF4-FFF2-40B4-BE49-F238E27FC236}">
                <a16:creationId xmlns:a16="http://schemas.microsoft.com/office/drawing/2014/main" id="{A42FFE19-E333-7504-4530-FC9D2C50C4AC}"/>
              </a:ext>
            </a:extLst>
          </p:cNvPr>
          <p:cNvSpPr txBox="1"/>
          <p:nvPr/>
        </p:nvSpPr>
        <p:spPr>
          <a:xfrm flipH="1">
            <a:off x="9841788" y="2737130"/>
            <a:ext cx="2166230" cy="646331"/>
          </a:xfrm>
          <a:prstGeom prst="rect">
            <a:avLst/>
          </a:prstGeom>
          <a:noFill/>
        </p:spPr>
        <p:txBody>
          <a:bodyPr wrap="square" lIns="91440" tIns="45720" rIns="91440" bIns="45720" anchor="t">
            <a:spAutoFit/>
          </a:bodyPr>
          <a:lstStyle/>
          <a:p>
            <a:r>
              <a:rPr lang="nb-NO" b="1" dirty="0">
                <a:latin typeface="Corbel"/>
              </a:rPr>
              <a:t>Kenneth Stålsett</a:t>
            </a:r>
          </a:p>
          <a:p>
            <a:r>
              <a:rPr lang="nb-NO" b="1" dirty="0">
                <a:latin typeface="Corbel"/>
              </a:rPr>
              <a:t>25 februar 2025</a:t>
            </a:r>
            <a:endParaRPr lang="nb-NO" b="1" dirty="0">
              <a:latin typeface="Corbel" panose="020B0503020204020204" pitchFamily="34" charset="0"/>
            </a:endParaRPr>
          </a:p>
        </p:txBody>
      </p:sp>
      <p:sp>
        <p:nvSpPr>
          <p:cNvPr id="2" name="TekstSylinder 1">
            <a:extLst>
              <a:ext uri="{FF2B5EF4-FFF2-40B4-BE49-F238E27FC236}">
                <a16:creationId xmlns:a16="http://schemas.microsoft.com/office/drawing/2014/main" id="{F50E80C7-FD43-C7F6-F92C-42FC480F1E37}"/>
              </a:ext>
            </a:extLst>
          </p:cNvPr>
          <p:cNvSpPr txBox="1"/>
          <p:nvPr/>
        </p:nvSpPr>
        <p:spPr>
          <a:xfrm>
            <a:off x="202367" y="6596390"/>
            <a:ext cx="7123829" cy="246221"/>
          </a:xfrm>
          <a:prstGeom prst="rect">
            <a:avLst/>
          </a:prstGeom>
          <a:noFill/>
        </p:spPr>
        <p:txBody>
          <a:bodyPr wrap="square" rtlCol="0">
            <a:spAutoFit/>
          </a:bodyPr>
          <a:lstStyle/>
          <a:p>
            <a:r>
              <a:rPr lang="nb-NO" sz="1000" dirty="0"/>
              <a:t>Bilder fra Barents Games i Bodø og </a:t>
            </a:r>
            <a:r>
              <a:rPr lang="nb-NO" sz="1000" dirty="0" err="1"/>
              <a:t>ArcticSkills</a:t>
            </a:r>
            <a:r>
              <a:rPr lang="nb-NO" sz="1000" dirty="0"/>
              <a:t> i Rovaniemi. </a:t>
            </a:r>
          </a:p>
        </p:txBody>
      </p:sp>
    </p:spTree>
    <p:extLst>
      <p:ext uri="{BB962C8B-B14F-4D97-AF65-F5344CB8AC3E}">
        <p14:creationId xmlns:p14="http://schemas.microsoft.com/office/powerpoint/2010/main" val="27130872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D4ED221-536F-A3E9-8FE7-DEE0D5EC3C92}"/>
              </a:ext>
            </a:extLst>
          </p:cNvPr>
          <p:cNvSpPr>
            <a:spLocks noGrp="1"/>
          </p:cNvSpPr>
          <p:nvPr>
            <p:ph type="title"/>
          </p:nvPr>
        </p:nvSpPr>
        <p:spPr>
          <a:xfrm>
            <a:off x="845127" y="692696"/>
            <a:ext cx="10515600" cy="998626"/>
          </a:xfrm>
        </p:spPr>
        <p:txBody>
          <a:bodyPr>
            <a:normAutofit fontScale="90000"/>
          </a:bodyPr>
          <a:lstStyle/>
          <a:p>
            <a:pPr algn="ctr"/>
            <a:r>
              <a:rPr lang="nb-NO" sz="7200" dirty="0" err="1"/>
              <a:t>Follow</a:t>
            </a:r>
            <a:r>
              <a:rPr lang="nb-NO" sz="7200" dirty="0"/>
              <a:t> </a:t>
            </a:r>
            <a:r>
              <a:rPr lang="nb-NO" sz="7200" dirty="0" err="1"/>
              <a:t>us</a:t>
            </a:r>
            <a:endParaRPr lang="nb-NO" sz="7200" dirty="0"/>
          </a:p>
        </p:txBody>
      </p:sp>
      <p:pic>
        <p:nvPicPr>
          <p:cNvPr id="11" name="Plassholder for innhold 10" descr="Et bilde som inneholder Grafikk, sirkel, Fargerikt, symbol&#10;&#10;Automatisk generert beskrivelse">
            <a:extLst>
              <a:ext uri="{FF2B5EF4-FFF2-40B4-BE49-F238E27FC236}">
                <a16:creationId xmlns:a16="http://schemas.microsoft.com/office/drawing/2014/main" id="{BF44B4DC-E3A0-F036-F65B-5C032CE722B4}"/>
              </a:ext>
            </a:extLst>
          </p:cNvPr>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5753082" y="4213948"/>
            <a:ext cx="890594" cy="883636"/>
          </a:xfrm>
        </p:spPr>
      </p:pic>
      <p:pic>
        <p:nvPicPr>
          <p:cNvPr id="7" name="Plassholder for innhold 6" descr="Et bilde som inneholder logo, fugl, symbol, Grafikk&#10;&#10;Automatisk generert beskrivelse">
            <a:extLst>
              <a:ext uri="{FF2B5EF4-FFF2-40B4-BE49-F238E27FC236}">
                <a16:creationId xmlns:a16="http://schemas.microsoft.com/office/drawing/2014/main" id="{F44EB9D6-F8CF-47D2-E77C-A84E9F49207A}"/>
              </a:ext>
            </a:extLst>
          </p:cNvPr>
          <p:cNvPicPr>
            <a:picLocks noGrp="1" noChangeAspect="1"/>
          </p:cNvPicPr>
          <p:nvPr>
            <p:ph sz="half" idx="2"/>
          </p:nvPr>
        </p:nvPicPr>
        <p:blipFill rotWithShape="1">
          <a:blip r:embed="rId3">
            <a:extLst>
              <a:ext uri="{28A0092B-C50C-407E-A947-70E740481C1C}">
                <a14:useLocalDpi xmlns:a14="http://schemas.microsoft.com/office/drawing/2010/main"/>
              </a:ext>
            </a:extLst>
          </a:blip>
          <a:srcRect/>
          <a:stretch/>
        </p:blipFill>
        <p:spPr>
          <a:xfrm>
            <a:off x="5807968" y="3429000"/>
            <a:ext cx="786378" cy="757254"/>
          </a:xfrm>
        </p:spPr>
      </p:pic>
      <p:sp>
        <p:nvSpPr>
          <p:cNvPr id="12" name="TekstSylinder 11">
            <a:extLst>
              <a:ext uri="{FF2B5EF4-FFF2-40B4-BE49-F238E27FC236}">
                <a16:creationId xmlns:a16="http://schemas.microsoft.com/office/drawing/2014/main" id="{50089A25-4438-AA24-AEDC-DFD213C9AF35}"/>
              </a:ext>
            </a:extLst>
          </p:cNvPr>
          <p:cNvSpPr txBox="1"/>
          <p:nvPr/>
        </p:nvSpPr>
        <p:spPr>
          <a:xfrm>
            <a:off x="6792264" y="3484461"/>
            <a:ext cx="4848352" cy="646331"/>
          </a:xfrm>
          <a:prstGeom prst="rect">
            <a:avLst/>
          </a:prstGeom>
          <a:noFill/>
        </p:spPr>
        <p:txBody>
          <a:bodyPr wrap="square" rtlCol="0">
            <a:spAutoFit/>
          </a:bodyPr>
          <a:lstStyle/>
          <a:p>
            <a:r>
              <a:rPr lang="nb-NO" sz="3600" err="1"/>
              <a:t>Facebook.com</a:t>
            </a:r>
            <a:r>
              <a:rPr lang="nb-NO" sz="3600"/>
              <a:t>/</a:t>
            </a:r>
            <a:r>
              <a:rPr lang="nb-NO" sz="3600" err="1"/>
              <a:t>barents</a:t>
            </a:r>
            <a:endParaRPr lang="nb-NO" sz="3600"/>
          </a:p>
        </p:txBody>
      </p:sp>
      <p:sp>
        <p:nvSpPr>
          <p:cNvPr id="13" name="TekstSylinder 12">
            <a:extLst>
              <a:ext uri="{FF2B5EF4-FFF2-40B4-BE49-F238E27FC236}">
                <a16:creationId xmlns:a16="http://schemas.microsoft.com/office/drawing/2014/main" id="{4F889BA6-9760-3725-402B-6CC610CBEDDB}"/>
              </a:ext>
            </a:extLst>
          </p:cNvPr>
          <p:cNvSpPr txBox="1"/>
          <p:nvPr/>
        </p:nvSpPr>
        <p:spPr>
          <a:xfrm>
            <a:off x="6787001" y="4332600"/>
            <a:ext cx="3280415" cy="646331"/>
          </a:xfrm>
          <a:prstGeom prst="rect">
            <a:avLst/>
          </a:prstGeom>
          <a:noFill/>
        </p:spPr>
        <p:txBody>
          <a:bodyPr wrap="square" rtlCol="0">
            <a:spAutoFit/>
          </a:bodyPr>
          <a:lstStyle/>
          <a:p>
            <a:r>
              <a:rPr lang="nb-NO" sz="3600" err="1"/>
              <a:t>Barentssec</a:t>
            </a:r>
            <a:endParaRPr lang="nb-NO" sz="3600"/>
          </a:p>
        </p:txBody>
      </p:sp>
      <p:pic>
        <p:nvPicPr>
          <p:cNvPr id="14" name="Bilde 13">
            <a:extLst>
              <a:ext uri="{FF2B5EF4-FFF2-40B4-BE49-F238E27FC236}">
                <a16:creationId xmlns:a16="http://schemas.microsoft.com/office/drawing/2014/main" id="{20495C7F-5159-C3F8-EC0F-1B802962B0AF}"/>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5867121" y="2683963"/>
            <a:ext cx="662517" cy="614962"/>
          </a:xfrm>
          <a:prstGeom prst="rect">
            <a:avLst/>
          </a:prstGeom>
        </p:spPr>
      </p:pic>
      <p:sp>
        <p:nvSpPr>
          <p:cNvPr id="15" name="TekstSylinder 14">
            <a:extLst>
              <a:ext uri="{FF2B5EF4-FFF2-40B4-BE49-F238E27FC236}">
                <a16:creationId xmlns:a16="http://schemas.microsoft.com/office/drawing/2014/main" id="{1C8EE79D-5754-5A36-1487-5EA80822D204}"/>
              </a:ext>
            </a:extLst>
          </p:cNvPr>
          <p:cNvSpPr txBox="1"/>
          <p:nvPr/>
        </p:nvSpPr>
        <p:spPr>
          <a:xfrm>
            <a:off x="6787001" y="2710661"/>
            <a:ext cx="3240360" cy="646331"/>
          </a:xfrm>
          <a:prstGeom prst="rect">
            <a:avLst/>
          </a:prstGeom>
          <a:noFill/>
        </p:spPr>
        <p:txBody>
          <a:bodyPr wrap="square" rtlCol="0">
            <a:spAutoFit/>
          </a:bodyPr>
          <a:lstStyle/>
          <a:p>
            <a:r>
              <a:rPr lang="nb-NO" sz="3600" err="1"/>
              <a:t>Barents.no</a:t>
            </a:r>
            <a:endParaRPr lang="nb-NO" sz="3600"/>
          </a:p>
        </p:txBody>
      </p:sp>
      <p:pic>
        <p:nvPicPr>
          <p:cNvPr id="18" name="Bilde 17" descr="Et bilde som inneholder person, Mobiltelefon, duppeditt, Kommunikasjonsenhet&#10;&#10;Automatisk generert beskrivelse">
            <a:extLst>
              <a:ext uri="{FF2B5EF4-FFF2-40B4-BE49-F238E27FC236}">
                <a16:creationId xmlns:a16="http://schemas.microsoft.com/office/drawing/2014/main" id="{822B2122-62BB-3A4D-7A48-5162628F130E}"/>
              </a:ext>
            </a:extLst>
          </p:cNvPr>
          <p:cNvPicPr>
            <a:picLocks noChangeAspect="1"/>
          </p:cNvPicPr>
          <p:nvPr/>
        </p:nvPicPr>
        <p:blipFill rotWithShape="1">
          <a:blip r:embed="rId5">
            <a:extLst>
              <a:ext uri="{28A0092B-C50C-407E-A947-70E740481C1C}">
                <a14:useLocalDpi xmlns:a14="http://schemas.microsoft.com/office/drawing/2010/main"/>
              </a:ext>
            </a:extLst>
          </a:blip>
          <a:srcRect b="5600"/>
          <a:stretch/>
        </p:blipFill>
        <p:spPr>
          <a:xfrm>
            <a:off x="1199456" y="2060848"/>
            <a:ext cx="4104456" cy="3600400"/>
          </a:xfrm>
          <a:prstGeom prst="rect">
            <a:avLst/>
          </a:prstGeom>
        </p:spPr>
      </p:pic>
    </p:spTree>
    <p:extLst>
      <p:ext uri="{BB962C8B-B14F-4D97-AF65-F5344CB8AC3E}">
        <p14:creationId xmlns:p14="http://schemas.microsoft.com/office/powerpoint/2010/main" val="42242709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innhold 6">
            <a:extLst>
              <a:ext uri="{FF2B5EF4-FFF2-40B4-BE49-F238E27FC236}">
                <a16:creationId xmlns:a16="http://schemas.microsoft.com/office/drawing/2014/main" id="{C906125F-CF9E-1F1B-9B8E-F4C8BBC8ADF2}"/>
              </a:ext>
            </a:extLst>
          </p:cNvPr>
          <p:cNvPicPr>
            <a:picLocks noGrp="1" noRot="1" noChangeAspect="1" noMove="1" noResize="1" noEditPoints="1" noAdjustHandles="1" noChangeArrowheads="1" noChangeShapeType="1" noCrop="1"/>
          </p:cNvPicPr>
          <p:nvPr>
            <p:ph idx="1"/>
          </p:nvPr>
        </p:nvPicPr>
        <p:blipFill rotWithShape="1">
          <a:blip r:embed="rId2">
            <a:extLst>
              <a:ext uri="{28A0092B-C50C-407E-A947-70E740481C1C}">
                <a14:useLocalDpi xmlns:a14="http://schemas.microsoft.com/office/drawing/2010/main"/>
              </a:ext>
            </a:extLst>
          </a:blip>
          <a:srcRect/>
          <a:stretch/>
        </p:blipFill>
        <p:spPr>
          <a:xfrm>
            <a:off x="10414" y="0"/>
            <a:ext cx="12192000" cy="6858001"/>
          </a:xfrm>
        </p:spPr>
      </p:pic>
      <p:sp>
        <p:nvSpPr>
          <p:cNvPr id="2" name="Tittel 1">
            <a:extLst>
              <a:ext uri="{FF2B5EF4-FFF2-40B4-BE49-F238E27FC236}">
                <a16:creationId xmlns:a16="http://schemas.microsoft.com/office/drawing/2014/main" id="{0574EB74-6516-FAE9-B3F1-D7976F9223D0}"/>
              </a:ext>
            </a:extLst>
          </p:cNvPr>
          <p:cNvSpPr>
            <a:spLocks noGrp="1"/>
          </p:cNvSpPr>
          <p:nvPr>
            <p:ph type="title"/>
          </p:nvPr>
        </p:nvSpPr>
        <p:spPr>
          <a:xfrm>
            <a:off x="263352" y="336264"/>
            <a:ext cx="6767835" cy="903000"/>
          </a:xfrm>
          <a:solidFill>
            <a:srgbClr val="0B75B7">
              <a:alpha val="53489"/>
            </a:srgbClr>
          </a:solidFill>
        </p:spPr>
        <p:txBody>
          <a:bodyPr>
            <a:normAutofit fontScale="90000"/>
          </a:bodyPr>
          <a:lstStyle/>
          <a:p>
            <a:r>
              <a:rPr lang="nb-NO" sz="6000" dirty="0">
                <a:solidFill>
                  <a:schemeClr val="bg1"/>
                </a:solidFill>
              </a:rPr>
              <a:t>Our </a:t>
            </a:r>
            <a:r>
              <a:rPr lang="nb-NO" sz="6000" dirty="0" err="1">
                <a:solidFill>
                  <a:schemeClr val="bg1"/>
                </a:solidFill>
              </a:rPr>
              <a:t>history</a:t>
            </a:r>
            <a:endParaRPr lang="nb-NO" sz="6000" dirty="0">
              <a:solidFill>
                <a:schemeClr val="bg1"/>
              </a:solidFill>
            </a:endParaRPr>
          </a:p>
        </p:txBody>
      </p:sp>
      <p:sp>
        <p:nvSpPr>
          <p:cNvPr id="4" name="TekstSylinder 3">
            <a:extLst>
              <a:ext uri="{FF2B5EF4-FFF2-40B4-BE49-F238E27FC236}">
                <a16:creationId xmlns:a16="http://schemas.microsoft.com/office/drawing/2014/main" id="{FE485B06-3AF4-43C0-ACB9-7E06FCFB1230}"/>
              </a:ext>
            </a:extLst>
          </p:cNvPr>
          <p:cNvSpPr txBox="1"/>
          <p:nvPr/>
        </p:nvSpPr>
        <p:spPr>
          <a:xfrm>
            <a:off x="7680176" y="5373216"/>
            <a:ext cx="4357394" cy="1323439"/>
          </a:xfrm>
          <a:prstGeom prst="rect">
            <a:avLst/>
          </a:prstGeom>
          <a:solidFill>
            <a:srgbClr val="0B75B7">
              <a:alpha val="54000"/>
            </a:srgbClr>
          </a:solidFill>
        </p:spPr>
        <p:txBody>
          <a:bodyPr wrap="square" rtlCol="0">
            <a:spAutoFit/>
          </a:bodyPr>
          <a:lstStyle/>
          <a:p>
            <a:r>
              <a:rPr lang="nb-NO" sz="4000">
                <a:solidFill>
                  <a:schemeClr val="bg1"/>
                </a:solidFill>
              </a:rPr>
              <a:t>30 år med norsk-russisk samarbeid </a:t>
            </a:r>
          </a:p>
        </p:txBody>
      </p:sp>
    </p:spTree>
    <p:extLst>
      <p:ext uri="{BB962C8B-B14F-4D97-AF65-F5344CB8AC3E}">
        <p14:creationId xmlns:p14="http://schemas.microsoft.com/office/powerpoint/2010/main" val="5152378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E30869D-90F0-DEBC-C1AB-A8546F7D65BA}"/>
              </a:ext>
            </a:extLst>
          </p:cNvPr>
          <p:cNvSpPr>
            <a:spLocks noGrp="1"/>
          </p:cNvSpPr>
          <p:nvPr>
            <p:ph type="ctrTitle"/>
          </p:nvPr>
        </p:nvSpPr>
        <p:spPr>
          <a:xfrm>
            <a:off x="731520" y="1597996"/>
            <a:ext cx="10728960" cy="2166660"/>
          </a:xfrm>
        </p:spPr>
        <p:txBody>
          <a:bodyPr>
            <a:noAutofit/>
          </a:bodyPr>
          <a:lstStyle/>
          <a:p>
            <a:r>
              <a:rPr lang="en-US" sz="2300" b="0" i="1" noProof="0" dirty="0">
                <a:latin typeface="Arial" panose="020B0604020202020204" pitchFamily="34" charset="0"/>
              </a:rPr>
              <a:t>"That people should be able to live a good life throughout Norway, that all local communities should have room for development and value creation, and that the population should increase in district municipalities. The government will work to ensure that people have access to work, housing, and good services close to where they live."</a:t>
            </a:r>
            <a:br>
              <a:rPr lang="en-US" sz="2300" b="0" noProof="0" dirty="0">
                <a:latin typeface="Arial" panose="020B0604020202020204" pitchFamily="34" charset="0"/>
              </a:rPr>
            </a:br>
            <a:endParaRPr lang="en-US" sz="2300" b="0" noProof="0" dirty="0"/>
          </a:p>
        </p:txBody>
      </p:sp>
      <p:sp>
        <p:nvSpPr>
          <p:cNvPr id="4" name="TekstSylinder 3">
            <a:extLst>
              <a:ext uri="{FF2B5EF4-FFF2-40B4-BE49-F238E27FC236}">
                <a16:creationId xmlns:a16="http://schemas.microsoft.com/office/drawing/2014/main" id="{9DD30EEF-5718-85AB-B57D-93188A039C0E}"/>
              </a:ext>
            </a:extLst>
          </p:cNvPr>
          <p:cNvSpPr txBox="1"/>
          <p:nvPr/>
        </p:nvSpPr>
        <p:spPr>
          <a:xfrm>
            <a:off x="731520" y="323889"/>
            <a:ext cx="11316464" cy="1446550"/>
          </a:xfrm>
          <a:prstGeom prst="rect">
            <a:avLst/>
          </a:prstGeom>
          <a:noFill/>
        </p:spPr>
        <p:txBody>
          <a:bodyPr wrap="square" rtlCol="0">
            <a:spAutoFit/>
          </a:bodyPr>
          <a:lstStyle/>
          <a:p>
            <a:r>
              <a:rPr lang="en-US" sz="4400" b="1" noProof="0" dirty="0">
                <a:solidFill>
                  <a:srgbClr val="0B75B7"/>
                </a:solidFill>
                <a:effectLst/>
                <a:latin typeface="+mj-lt"/>
              </a:rPr>
              <a:t>Governmental ambitions for the regional development: </a:t>
            </a:r>
            <a:endParaRPr lang="en-US" sz="4400" b="1" noProof="0" dirty="0">
              <a:solidFill>
                <a:srgbClr val="0B75B7"/>
              </a:solidFill>
              <a:latin typeface="+mj-lt"/>
            </a:endParaRPr>
          </a:p>
        </p:txBody>
      </p:sp>
      <p:grpSp>
        <p:nvGrpSpPr>
          <p:cNvPr id="7" name="Gruppe 6">
            <a:extLst>
              <a:ext uri="{FF2B5EF4-FFF2-40B4-BE49-F238E27FC236}">
                <a16:creationId xmlns:a16="http://schemas.microsoft.com/office/drawing/2014/main" id="{F690B107-DE35-D2E6-E411-4E340D5CCBBA}"/>
              </a:ext>
            </a:extLst>
          </p:cNvPr>
          <p:cNvGrpSpPr/>
          <p:nvPr/>
        </p:nvGrpSpPr>
        <p:grpSpPr>
          <a:xfrm>
            <a:off x="731520" y="3972561"/>
            <a:ext cx="10607040" cy="2074088"/>
            <a:chOff x="731520" y="4165601"/>
            <a:chExt cx="10607040" cy="2074088"/>
          </a:xfrm>
        </p:grpSpPr>
        <p:sp>
          <p:nvSpPr>
            <p:cNvPr id="6" name="Avrundet rektangel 5">
              <a:extLst>
                <a:ext uri="{FF2B5EF4-FFF2-40B4-BE49-F238E27FC236}">
                  <a16:creationId xmlns:a16="http://schemas.microsoft.com/office/drawing/2014/main" id="{136CC2B5-BC0C-DAF3-BBFD-4E4B11A5CD90}"/>
                </a:ext>
              </a:extLst>
            </p:cNvPr>
            <p:cNvSpPr/>
            <p:nvPr/>
          </p:nvSpPr>
          <p:spPr>
            <a:xfrm>
              <a:off x="731520" y="4165601"/>
              <a:ext cx="10607040" cy="2074088"/>
            </a:xfrm>
            <a:prstGeom prst="round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TekstSylinder 2">
              <a:extLst>
                <a:ext uri="{FF2B5EF4-FFF2-40B4-BE49-F238E27FC236}">
                  <a16:creationId xmlns:a16="http://schemas.microsoft.com/office/drawing/2014/main" id="{A1418808-2B79-FC7A-F254-39F2A580BF6D}"/>
                </a:ext>
              </a:extLst>
            </p:cNvPr>
            <p:cNvSpPr txBox="1"/>
            <p:nvPr/>
          </p:nvSpPr>
          <p:spPr>
            <a:xfrm>
              <a:off x="1210504" y="4677805"/>
              <a:ext cx="9649072" cy="1107996"/>
            </a:xfrm>
            <a:prstGeom prst="rect">
              <a:avLst/>
            </a:prstGeom>
            <a:noFill/>
          </p:spPr>
          <p:txBody>
            <a:bodyPr wrap="square" rtlCol="0">
              <a:spAutoFit/>
            </a:bodyPr>
            <a:lstStyle/>
            <a:p>
              <a:r>
                <a:rPr lang="en-US" sz="2400" b="1" i="1" noProof="0" dirty="0">
                  <a:solidFill>
                    <a:srgbClr val="FF0000"/>
                  </a:solidFill>
                  <a:effectLst>
                    <a:outerShdw blurRad="50800" dist="38100" dir="2700000" algn="tl" rotWithShape="0">
                      <a:prstClr val="black">
                        <a:alpha val="40000"/>
                      </a:prstClr>
                    </a:outerShdw>
                  </a:effectLst>
                  <a:latin typeface="Arial" panose="020B0604020202020204" pitchFamily="34" charset="0"/>
                </a:rPr>
                <a:t>2. Regional development across the boarders in the northern region.  </a:t>
              </a:r>
            </a:p>
            <a:p>
              <a:endParaRPr lang="en-US" noProof="0" dirty="0"/>
            </a:p>
          </p:txBody>
        </p:sp>
      </p:grpSp>
    </p:spTree>
    <p:extLst>
      <p:ext uri="{BB962C8B-B14F-4D97-AF65-F5344CB8AC3E}">
        <p14:creationId xmlns:p14="http://schemas.microsoft.com/office/powerpoint/2010/main" val="17237044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map of different countries/regions&#10;&#10;AI-generated content may be incorrect.">
            <a:extLst>
              <a:ext uri="{FF2B5EF4-FFF2-40B4-BE49-F238E27FC236}">
                <a16:creationId xmlns:a16="http://schemas.microsoft.com/office/drawing/2014/main" id="{6AC9E797-5443-D422-C6FE-86409DEAF48A}"/>
              </a:ext>
            </a:extLst>
          </p:cNvPr>
          <p:cNvPicPr>
            <a:picLocks noGrp="1" noChangeAspect="1"/>
          </p:cNvPicPr>
          <p:nvPr>
            <p:ph sz="half" idx="1"/>
          </p:nvPr>
        </p:nvPicPr>
        <p:blipFill>
          <a:blip r:embed="rId3"/>
          <a:srcRect l="2993" r="-1" b="-1"/>
          <a:stretch/>
        </p:blipFill>
        <p:spPr>
          <a:xfrm>
            <a:off x="731521" y="2011679"/>
            <a:ext cx="4684352" cy="4297680"/>
          </a:xfrm>
          <a:prstGeom prst="rect">
            <a:avLst/>
          </a:prstGeom>
        </p:spPr>
      </p:pic>
      <p:sp>
        <p:nvSpPr>
          <p:cNvPr id="2" name="Title 1">
            <a:extLst>
              <a:ext uri="{FF2B5EF4-FFF2-40B4-BE49-F238E27FC236}">
                <a16:creationId xmlns:a16="http://schemas.microsoft.com/office/drawing/2014/main" id="{E08E93D2-F19A-8987-C6AA-5B1B748242A7}"/>
              </a:ext>
            </a:extLst>
          </p:cNvPr>
          <p:cNvSpPr>
            <a:spLocks noGrp="1"/>
          </p:cNvSpPr>
          <p:nvPr>
            <p:ph type="title"/>
          </p:nvPr>
        </p:nvSpPr>
        <p:spPr>
          <a:xfrm>
            <a:off x="614679" y="548641"/>
            <a:ext cx="4779572" cy="1298448"/>
          </a:xfrm>
        </p:spPr>
        <p:txBody>
          <a:bodyPr vert="horz" lIns="91440" tIns="45720" rIns="91440" bIns="45720" rtlCol="0" anchor="t">
            <a:normAutofit/>
          </a:bodyPr>
          <a:lstStyle/>
          <a:p>
            <a:r>
              <a:rPr lang="en-US" sz="2800" b="1" kern="1200" noProof="0" dirty="0">
                <a:solidFill>
                  <a:schemeClr val="tx1"/>
                </a:solidFill>
                <a:latin typeface="+mj-lt"/>
                <a:ea typeface="+mj-ea"/>
                <a:cs typeface="+mj-cs"/>
              </a:rPr>
              <a:t>Some </a:t>
            </a:r>
            <a:r>
              <a:rPr lang="en-US" sz="2800" b="1" kern="1200" noProof="0" dirty="0" err="1">
                <a:solidFill>
                  <a:schemeClr val="tx1"/>
                </a:solidFill>
                <a:latin typeface="+mj-lt"/>
                <a:ea typeface="+mj-ea"/>
                <a:cs typeface="+mj-cs"/>
              </a:rPr>
              <a:t>datas</a:t>
            </a:r>
            <a:r>
              <a:rPr lang="en-US" sz="2800" b="1" kern="1200" noProof="0" dirty="0">
                <a:solidFill>
                  <a:schemeClr val="tx1"/>
                </a:solidFill>
                <a:latin typeface="+mj-lt"/>
                <a:ea typeface="+mj-ea"/>
                <a:cs typeface="+mj-cs"/>
              </a:rPr>
              <a:t>… </a:t>
            </a:r>
          </a:p>
        </p:txBody>
      </p:sp>
      <p:sp>
        <p:nvSpPr>
          <p:cNvPr id="4" name="Content Placeholder 3">
            <a:extLst>
              <a:ext uri="{FF2B5EF4-FFF2-40B4-BE49-F238E27FC236}">
                <a16:creationId xmlns:a16="http://schemas.microsoft.com/office/drawing/2014/main" id="{F2A84E8C-E0FD-CE57-B490-5907F791355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30551" y="548638"/>
            <a:ext cx="5546770" cy="5760721"/>
          </a:xfrm>
        </p:spPr>
        <p:txBody>
          <a:bodyPr anchor="t">
            <a:normAutofit/>
          </a:bodyPr>
          <a:lstStyle/>
          <a:p>
            <a:r>
              <a:rPr lang="en-US" sz="1400" noProof="0" dirty="0"/>
              <a:t>NSPA Region</a:t>
            </a:r>
          </a:p>
          <a:p>
            <a:endParaRPr lang="en-US" sz="1400" dirty="0"/>
          </a:p>
          <a:p>
            <a:r>
              <a:rPr lang="en-US" sz="1400" noProof="0" dirty="0"/>
              <a:t>More than 50% governmental sector in many parts of the region</a:t>
            </a:r>
          </a:p>
          <a:p>
            <a:endParaRPr lang="en-US" sz="1400" noProof="0" dirty="0"/>
          </a:p>
          <a:p>
            <a:r>
              <a:rPr lang="en-US" sz="1400" noProof="0" dirty="0"/>
              <a:t>Demographics </a:t>
            </a:r>
          </a:p>
          <a:p>
            <a:endParaRPr lang="en-US" sz="1400" noProof="0" dirty="0"/>
          </a:p>
          <a:p>
            <a:r>
              <a:rPr lang="en-US" sz="1400" noProof="0" dirty="0"/>
              <a:t>Education</a:t>
            </a:r>
          </a:p>
          <a:p>
            <a:endParaRPr lang="en-US" sz="1400" noProof="0" dirty="0"/>
          </a:p>
          <a:p>
            <a:r>
              <a:rPr lang="en-US" sz="1400" noProof="0" dirty="0"/>
              <a:t>Innovation resources</a:t>
            </a:r>
            <a:endParaRPr lang="en-US" sz="1400" dirty="0"/>
          </a:p>
          <a:p>
            <a:endParaRPr lang="en-US" sz="1400" noProof="0" dirty="0"/>
          </a:p>
          <a:p>
            <a:r>
              <a:rPr lang="en-US" sz="1400" dirty="0"/>
              <a:t>SMBs.. Often Micro and Small. The Mediums are huge!</a:t>
            </a:r>
            <a:endParaRPr lang="en-US" sz="1400" noProof="0" dirty="0"/>
          </a:p>
        </p:txBody>
      </p:sp>
    </p:spTree>
    <p:extLst>
      <p:ext uri="{BB962C8B-B14F-4D97-AF65-F5344CB8AC3E}">
        <p14:creationId xmlns:p14="http://schemas.microsoft.com/office/powerpoint/2010/main" val="237040026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E7FBA-51BB-9E5D-9D03-7C0E2F863F4A}"/>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4A0F9544-18B3-52B9-9C20-743AC6FAF54C}"/>
              </a:ext>
            </a:extLst>
          </p:cNvPr>
          <p:cNvSpPr>
            <a:spLocks noGrp="1"/>
          </p:cNvSpPr>
          <p:nvPr>
            <p:ph type="title"/>
          </p:nvPr>
        </p:nvSpPr>
        <p:spPr>
          <a:xfrm>
            <a:off x="845127" y="365760"/>
            <a:ext cx="10515600" cy="1325562"/>
          </a:xfrm>
        </p:spPr>
        <p:txBody>
          <a:bodyPr/>
          <a:lstStyle/>
          <a:p>
            <a:r>
              <a:rPr lang="en-US" sz="3600" dirty="0">
                <a:latin typeface="+mn-lt"/>
              </a:rPr>
              <a:t>Innovation communities ….</a:t>
            </a:r>
            <a:r>
              <a:rPr lang="en-US" dirty="0">
                <a:latin typeface="+mn-lt"/>
              </a:rPr>
              <a:t> </a:t>
            </a:r>
            <a:endParaRPr lang="en-US" dirty="0"/>
          </a:p>
        </p:txBody>
      </p:sp>
      <p:sp>
        <p:nvSpPr>
          <p:cNvPr id="3" name="TekstSylinder 2">
            <a:extLst>
              <a:ext uri="{FF2B5EF4-FFF2-40B4-BE49-F238E27FC236}">
                <a16:creationId xmlns:a16="http://schemas.microsoft.com/office/drawing/2014/main" id="{0C2A92BE-B9D8-65FE-2C76-21E311634D68}"/>
              </a:ext>
            </a:extLst>
          </p:cNvPr>
          <p:cNvSpPr txBox="1"/>
          <p:nvPr/>
        </p:nvSpPr>
        <p:spPr>
          <a:xfrm>
            <a:off x="845127" y="1772816"/>
            <a:ext cx="5720228" cy="3903267"/>
          </a:xfrm>
          <a:prstGeom prst="rect">
            <a:avLst/>
          </a:prstGeom>
        </p:spPr>
        <p:txBody>
          <a:bodyPr vert="horz" lIns="91440" tIns="45720" rIns="91440" bIns="45720" rtlCol="0">
            <a:normAutofit fontScale="92500" lnSpcReduction="20000"/>
          </a:bodyPr>
          <a:lstStyle/>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nb-NO" sz="1800" b="0" i="0" u="none" strike="noStrike" kern="1200" cap="none" spc="0" normalizeH="0" baseline="0" noProof="0" dirty="0">
                <a:ln>
                  <a:noFill/>
                </a:ln>
                <a:solidFill>
                  <a:prstClr val="black"/>
                </a:solidFill>
                <a:effectLst/>
                <a:uLnTx/>
                <a:uFillTx/>
                <a:latin typeface="Arial" charset="0"/>
                <a:ea typeface="+mn-ea"/>
                <a:cs typeface="+mn-cs"/>
              </a:rPr>
              <a:t>Tunge påvirkere (forankring i toppen!)</a:t>
            </a:r>
          </a:p>
          <a:p>
            <a:pPr marL="742950" marR="0" lvl="1" indent="-285750" algn="l" defTabSz="914400" rtl="0" eaLnBrk="1" fontAlgn="base" latinLnBrk="0" hangingPunct="1">
              <a:lnSpc>
                <a:spcPct val="100000"/>
              </a:lnSpc>
              <a:spcBef>
                <a:spcPct val="0"/>
              </a:spcBef>
              <a:spcAft>
                <a:spcPct val="0"/>
              </a:spcAft>
              <a:buClrTx/>
              <a:buSzTx/>
              <a:buFontTx/>
              <a:buChar char="-"/>
              <a:tabLst/>
              <a:defRPr/>
            </a:pPr>
            <a:r>
              <a:rPr kumimoji="0" lang="nb-NO" sz="1800" b="1" i="0" u="none" strike="noStrike" kern="1200" cap="none" spc="0" normalizeH="0" baseline="0" noProof="0" dirty="0">
                <a:ln>
                  <a:noFill/>
                </a:ln>
                <a:solidFill>
                  <a:prstClr val="black"/>
                </a:solidFill>
                <a:effectLst/>
                <a:uLnTx/>
                <a:uFillTx/>
                <a:latin typeface="Arial" charset="0"/>
                <a:ea typeface="+mn-ea"/>
                <a:cs typeface="+mn-cs"/>
              </a:rPr>
              <a:t>(Politikk, næring, myndighet)</a:t>
            </a:r>
          </a:p>
          <a:p>
            <a:pPr marL="285750" marR="0" lvl="0" indent="-285750" algn="l" defTabSz="914400" rtl="0" eaLnBrk="1" fontAlgn="base" latinLnBrk="0" hangingPunct="1">
              <a:lnSpc>
                <a:spcPct val="100000"/>
              </a:lnSpc>
              <a:spcBef>
                <a:spcPct val="0"/>
              </a:spcBef>
              <a:spcAft>
                <a:spcPct val="0"/>
              </a:spcAft>
              <a:buClrTx/>
              <a:buSzTx/>
              <a:buFontTx/>
              <a:buChar char="-"/>
              <a:tabLst/>
              <a:defRPr/>
            </a:pPr>
            <a:endParaRPr kumimoji="0" lang="nb-NO" sz="1800" b="0" i="0" u="none" strike="noStrike" kern="1200" cap="none" spc="0" normalizeH="0" baseline="0" noProof="0" dirty="0">
              <a:ln>
                <a:noFill/>
              </a:ln>
              <a:solidFill>
                <a:prstClr val="black"/>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nb-NO" sz="1800" b="0" i="0" u="none" strike="noStrike" kern="1200" cap="none" spc="0" normalizeH="0" baseline="0" noProof="0" dirty="0">
                <a:ln>
                  <a:noFill/>
                </a:ln>
                <a:solidFill>
                  <a:prstClr val="black"/>
                </a:solidFill>
                <a:effectLst/>
                <a:uLnTx/>
                <a:uFillTx/>
                <a:latin typeface="Arial" charset="0"/>
                <a:ea typeface="+mn-ea"/>
                <a:cs typeface="+mn-cs"/>
              </a:rPr>
              <a:t>Motorer for å drive fram innovasjoner</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nb-NO" sz="1800" b="1" i="0" u="none" strike="noStrike" kern="1200" cap="none" spc="0" normalizeH="0" baseline="0" noProof="0" dirty="0">
                <a:ln>
                  <a:noFill/>
                </a:ln>
                <a:solidFill>
                  <a:prstClr val="black"/>
                </a:solidFill>
                <a:effectLst/>
                <a:uLnTx/>
                <a:uFillTx/>
                <a:latin typeface="Arial" charset="0"/>
                <a:ea typeface="+mn-ea"/>
                <a:cs typeface="+mn-cs"/>
              </a:rPr>
              <a:t>(utdanning, forskning, institusjoner og programmer)</a:t>
            </a:r>
          </a:p>
          <a:p>
            <a:pPr marL="285750" marR="0" lvl="0" indent="-285750" algn="l" defTabSz="914400" rtl="0" eaLnBrk="1" fontAlgn="base" latinLnBrk="0" hangingPunct="1">
              <a:lnSpc>
                <a:spcPct val="100000"/>
              </a:lnSpc>
              <a:spcBef>
                <a:spcPct val="0"/>
              </a:spcBef>
              <a:spcAft>
                <a:spcPct val="0"/>
              </a:spcAft>
              <a:buClrTx/>
              <a:buSzTx/>
              <a:buFontTx/>
              <a:buChar char="-"/>
              <a:tabLst/>
              <a:defRPr/>
            </a:pPr>
            <a:endParaRPr kumimoji="0" lang="nb-NO" sz="1800" b="0" i="0" u="none" strike="noStrike" kern="1200" cap="none" spc="0" normalizeH="0" baseline="0" noProof="0" dirty="0">
              <a:ln>
                <a:noFill/>
              </a:ln>
              <a:solidFill>
                <a:srgbClr val="FF0000"/>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nb-NO" sz="1800" b="0" i="0" u="none" strike="noStrike" kern="1200" cap="none" spc="0" normalizeH="0" baseline="0" noProof="0" dirty="0">
                <a:ln>
                  <a:noFill/>
                </a:ln>
                <a:solidFill>
                  <a:prstClr val="black"/>
                </a:solidFill>
                <a:effectLst/>
                <a:uLnTx/>
                <a:uFillTx/>
                <a:latin typeface="Arial" charset="0"/>
                <a:ea typeface="+mn-ea"/>
                <a:cs typeface="+mn-cs"/>
              </a:rPr>
              <a:t>Suksesshistorier</a:t>
            </a:r>
          </a:p>
          <a:p>
            <a:pPr marL="742950" marR="0" lvl="1" indent="-285750" algn="l" defTabSz="914400" rtl="0" eaLnBrk="1" fontAlgn="base" latinLnBrk="0" hangingPunct="1">
              <a:lnSpc>
                <a:spcPct val="100000"/>
              </a:lnSpc>
              <a:spcBef>
                <a:spcPct val="0"/>
              </a:spcBef>
              <a:spcAft>
                <a:spcPct val="0"/>
              </a:spcAft>
              <a:buClrTx/>
              <a:buSzTx/>
              <a:buFontTx/>
              <a:buChar char="-"/>
              <a:tabLst/>
              <a:defRPr/>
            </a:pPr>
            <a:r>
              <a:rPr kumimoji="0" lang="nb-NO" sz="1800" b="1" i="0" u="none" strike="noStrike" kern="1200" cap="none" spc="0" normalizeH="0" baseline="0" noProof="0" dirty="0">
                <a:ln>
                  <a:noFill/>
                </a:ln>
                <a:solidFill>
                  <a:prstClr val="black"/>
                </a:solidFill>
                <a:effectLst/>
                <a:uLnTx/>
                <a:uFillTx/>
                <a:latin typeface="Arial" charset="0"/>
                <a:ea typeface="+mn-ea"/>
                <a:cs typeface="+mn-cs"/>
              </a:rPr>
              <a:t>(Selge historien, endre holdning, skape støtte)</a:t>
            </a:r>
          </a:p>
          <a:p>
            <a:pPr marL="285750" marR="0" lvl="0" indent="-285750" algn="l" defTabSz="914400" rtl="0" eaLnBrk="1" fontAlgn="base" latinLnBrk="0" hangingPunct="1">
              <a:lnSpc>
                <a:spcPct val="100000"/>
              </a:lnSpc>
              <a:spcBef>
                <a:spcPct val="0"/>
              </a:spcBef>
              <a:spcAft>
                <a:spcPct val="0"/>
              </a:spcAft>
              <a:buClrTx/>
              <a:buSzTx/>
              <a:buFontTx/>
              <a:buChar char="-"/>
              <a:tabLst/>
              <a:defRPr/>
            </a:pPr>
            <a:endParaRPr kumimoji="0" lang="nb-NO" sz="1800" b="0" i="0" u="none" strike="noStrike" kern="1200" cap="none" spc="0" normalizeH="0" baseline="0" noProof="0" dirty="0">
              <a:ln>
                <a:noFill/>
              </a:ln>
              <a:solidFill>
                <a:prstClr val="black"/>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nb-NO" sz="1800" b="0" i="0" u="none" strike="noStrike" kern="1200" cap="none" spc="0" normalizeH="0" baseline="0" noProof="0" dirty="0">
                <a:ln>
                  <a:noFill/>
                </a:ln>
                <a:solidFill>
                  <a:prstClr val="black"/>
                </a:solidFill>
                <a:effectLst/>
                <a:uLnTx/>
                <a:uFillTx/>
                <a:latin typeface="Arial" charset="0"/>
                <a:ea typeface="+mn-ea"/>
                <a:cs typeface="+mn-cs"/>
              </a:rPr>
              <a:t>Økosystemtanker</a:t>
            </a:r>
          </a:p>
          <a:p>
            <a:pPr marL="742950" marR="0" lvl="1" indent="-285750" algn="l" defTabSz="914400" rtl="0" eaLnBrk="1" fontAlgn="base" latinLnBrk="0" hangingPunct="1">
              <a:lnSpc>
                <a:spcPct val="100000"/>
              </a:lnSpc>
              <a:spcBef>
                <a:spcPct val="0"/>
              </a:spcBef>
              <a:spcAft>
                <a:spcPct val="0"/>
              </a:spcAft>
              <a:buClrTx/>
              <a:buSzTx/>
              <a:buFontTx/>
              <a:buChar char="-"/>
              <a:tabLst/>
              <a:defRPr/>
            </a:pPr>
            <a:r>
              <a:rPr kumimoji="0" lang="nb-NO" sz="1800" b="1" i="0" u="none" strike="noStrike" kern="1200" cap="none" spc="0" normalizeH="0" baseline="0" noProof="0" dirty="0">
                <a:ln>
                  <a:noFill/>
                </a:ln>
                <a:solidFill>
                  <a:prstClr val="black"/>
                </a:solidFill>
                <a:effectLst/>
                <a:uLnTx/>
                <a:uFillTx/>
                <a:latin typeface="Arial" charset="0"/>
                <a:ea typeface="+mn-ea"/>
                <a:cs typeface="+mn-cs"/>
              </a:rPr>
              <a:t>(inkubator, programmer, entreprenører, styrer)</a:t>
            </a:r>
          </a:p>
          <a:p>
            <a:pPr marL="285750" marR="0" lvl="0" indent="-285750" algn="l" defTabSz="914400" rtl="0" eaLnBrk="1" fontAlgn="base" latinLnBrk="0" hangingPunct="1">
              <a:lnSpc>
                <a:spcPct val="100000"/>
              </a:lnSpc>
              <a:spcBef>
                <a:spcPct val="0"/>
              </a:spcBef>
              <a:spcAft>
                <a:spcPct val="0"/>
              </a:spcAft>
              <a:buClrTx/>
              <a:buSzTx/>
              <a:buFontTx/>
              <a:buChar char="-"/>
              <a:tabLst/>
              <a:defRPr/>
            </a:pPr>
            <a:endParaRPr kumimoji="0" lang="nb-NO" sz="1800" b="0" i="0" u="none" strike="noStrike" kern="1200" cap="none" spc="0" normalizeH="0" baseline="0" noProof="0" dirty="0">
              <a:ln>
                <a:noFill/>
              </a:ln>
              <a:solidFill>
                <a:prstClr val="black"/>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nb-NO" sz="1800" b="0" i="0" u="none" strike="noStrike" kern="1200" cap="none" spc="0" normalizeH="0" baseline="0" noProof="0" dirty="0">
                <a:ln>
                  <a:noFill/>
                </a:ln>
                <a:solidFill>
                  <a:prstClr val="black"/>
                </a:solidFill>
                <a:effectLst/>
                <a:uLnTx/>
                <a:uFillTx/>
                <a:latin typeface="Arial" charset="0"/>
                <a:ea typeface="+mn-ea"/>
                <a:cs typeface="+mn-cs"/>
              </a:rPr>
              <a:t>Livskvalitet og attraktive samfunn</a:t>
            </a:r>
          </a:p>
          <a:p>
            <a:pPr marL="742950" marR="0" lvl="1" indent="-285750" algn="l" defTabSz="914400" rtl="0" eaLnBrk="1" fontAlgn="base" latinLnBrk="0" hangingPunct="1">
              <a:lnSpc>
                <a:spcPct val="100000"/>
              </a:lnSpc>
              <a:spcBef>
                <a:spcPct val="0"/>
              </a:spcBef>
              <a:spcAft>
                <a:spcPct val="0"/>
              </a:spcAft>
              <a:buClrTx/>
              <a:buSzTx/>
              <a:buFontTx/>
              <a:buChar char="-"/>
              <a:tabLst/>
              <a:defRPr/>
            </a:pPr>
            <a:r>
              <a:rPr kumimoji="0" lang="nb-NO" sz="1800" b="0" i="0" u="none" strike="noStrike" kern="1200" cap="none" spc="0" normalizeH="0" baseline="0" noProof="0" dirty="0">
                <a:ln>
                  <a:noFill/>
                </a:ln>
                <a:solidFill>
                  <a:prstClr val="black"/>
                </a:solidFill>
                <a:effectLst/>
                <a:uLnTx/>
                <a:uFillTx/>
                <a:latin typeface="Arial" charset="0"/>
                <a:ea typeface="+mn-ea"/>
                <a:cs typeface="+mn-cs"/>
              </a:rPr>
              <a:t>(kultur, idrett, aktiviteter, offentlige tilbud </a:t>
            </a:r>
            <a:r>
              <a:rPr kumimoji="0" lang="nb-NO" sz="1800" b="0" i="0" u="none" strike="noStrike" kern="1200" cap="none" spc="0" normalizeH="0" baseline="0" noProof="0" dirty="0" err="1">
                <a:ln>
                  <a:noFill/>
                </a:ln>
                <a:solidFill>
                  <a:prstClr val="black"/>
                </a:solidFill>
                <a:effectLst/>
                <a:uLnTx/>
                <a:uFillTx/>
                <a:latin typeface="Arial" charset="0"/>
                <a:ea typeface="+mn-ea"/>
                <a:cs typeface="+mn-cs"/>
              </a:rPr>
              <a:t>etc</a:t>
            </a:r>
            <a:r>
              <a:rPr kumimoji="0" lang="nb-NO" sz="1800" b="0" i="0" u="none" strike="noStrike" kern="1200" cap="none" spc="0" normalizeH="0" baseline="0" noProof="0" dirty="0">
                <a:ln>
                  <a:noFill/>
                </a:ln>
                <a:solidFill>
                  <a:prstClr val="black"/>
                </a:solidFill>
                <a:effectLst/>
                <a:uLnTx/>
                <a:uFillTx/>
                <a:latin typeface="Arial" charset="0"/>
                <a:ea typeface="+mn-ea"/>
                <a:cs typeface="+mn-cs"/>
              </a:rPr>
              <a:t>)</a:t>
            </a:r>
          </a:p>
          <a:p>
            <a:pPr marL="285750" marR="0" lvl="0" indent="-285750" algn="l" defTabSz="914400" rtl="0" eaLnBrk="1" fontAlgn="base" latinLnBrk="0" hangingPunct="1">
              <a:lnSpc>
                <a:spcPct val="100000"/>
              </a:lnSpc>
              <a:spcBef>
                <a:spcPct val="0"/>
              </a:spcBef>
              <a:spcAft>
                <a:spcPct val="0"/>
              </a:spcAft>
              <a:buClrTx/>
              <a:buSzTx/>
              <a:buFontTx/>
              <a:buChar char="-"/>
              <a:tabLst/>
              <a:defRPr/>
            </a:pPr>
            <a:endParaRPr kumimoji="0" lang="nb-NO" sz="1800" b="0" i="0" u="none" strike="noStrike" kern="1200" cap="none" spc="0" normalizeH="0" baseline="0" noProof="0" dirty="0">
              <a:ln>
                <a:noFill/>
              </a:ln>
              <a:solidFill>
                <a:prstClr val="black"/>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nb-NO" sz="1800" b="0" i="0" u="none" strike="noStrike" kern="1200" cap="none" spc="0" normalizeH="0" baseline="0" noProof="0" dirty="0">
                <a:ln>
                  <a:noFill/>
                </a:ln>
                <a:solidFill>
                  <a:prstClr val="black"/>
                </a:solidFill>
                <a:effectLst/>
                <a:uLnTx/>
                <a:uFillTx/>
                <a:latin typeface="Arial" charset="0"/>
                <a:ea typeface="+mn-ea"/>
                <a:cs typeface="+mn-cs"/>
              </a:rPr>
              <a:t>Gode mekanismer rundt det hele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b-NO"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 name="TekstSylinder 1">
            <a:extLst>
              <a:ext uri="{FF2B5EF4-FFF2-40B4-BE49-F238E27FC236}">
                <a16:creationId xmlns:a16="http://schemas.microsoft.com/office/drawing/2014/main" id="{790C45D9-5127-7A9A-59B1-DC51F147ECC9}"/>
              </a:ext>
            </a:extLst>
          </p:cNvPr>
          <p:cNvSpPr txBox="1"/>
          <p:nvPr/>
        </p:nvSpPr>
        <p:spPr>
          <a:xfrm>
            <a:off x="845127" y="5810597"/>
            <a:ext cx="2843093" cy="21544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sz="800" b="0" i="0" u="none" strike="noStrike" kern="1200" cap="none" spc="0" normalizeH="0" baseline="0" noProof="0" dirty="0">
                <a:ln>
                  <a:noFill/>
                </a:ln>
                <a:solidFill>
                  <a:prstClr val="black"/>
                </a:solidFill>
                <a:effectLst/>
                <a:uLnTx/>
                <a:uFillTx/>
                <a:latin typeface="Arial" charset="0"/>
                <a:ea typeface="+mn-ea"/>
                <a:cs typeface="+mn-cs"/>
              </a:rPr>
              <a:t>Professor Joel </a:t>
            </a:r>
            <a:r>
              <a:rPr kumimoji="0" lang="nb-NO" sz="800" b="0" i="0" u="none" strike="noStrike" kern="1200" cap="none" spc="0" normalizeH="0" baseline="0" noProof="0" dirty="0" err="1">
                <a:ln>
                  <a:noFill/>
                </a:ln>
                <a:solidFill>
                  <a:prstClr val="black"/>
                </a:solidFill>
                <a:effectLst/>
                <a:uLnTx/>
                <a:uFillTx/>
                <a:latin typeface="Arial" charset="0"/>
                <a:ea typeface="+mn-ea"/>
                <a:cs typeface="+mn-cs"/>
              </a:rPr>
              <a:t>Wiggins</a:t>
            </a:r>
            <a:r>
              <a:rPr kumimoji="0" lang="nb-NO" sz="800" b="0" i="0" u="none" strike="noStrike" kern="1200" cap="none" spc="0" normalizeH="0" baseline="0" noProof="0" dirty="0">
                <a:ln>
                  <a:noFill/>
                </a:ln>
                <a:solidFill>
                  <a:prstClr val="black"/>
                </a:solidFill>
                <a:effectLst/>
                <a:uLnTx/>
                <a:uFillTx/>
                <a:latin typeface="Arial" charset="0"/>
                <a:ea typeface="+mn-ea"/>
                <a:cs typeface="+mn-cs"/>
              </a:rPr>
              <a:t>, Austin </a:t>
            </a:r>
            <a:r>
              <a:rPr kumimoji="0" lang="nb-NO" sz="800" b="0" i="0" u="none" strike="noStrike" kern="1200" cap="none" spc="0" normalizeH="0" baseline="0" noProof="0" dirty="0" err="1">
                <a:ln>
                  <a:noFill/>
                </a:ln>
                <a:solidFill>
                  <a:prstClr val="black"/>
                </a:solidFill>
                <a:effectLst/>
                <a:uLnTx/>
                <a:uFillTx/>
                <a:latin typeface="Arial" charset="0"/>
                <a:ea typeface="+mn-ea"/>
                <a:cs typeface="+mn-cs"/>
              </a:rPr>
              <a:t>Tx</a:t>
            </a:r>
            <a:endParaRPr kumimoji="0" lang="nb-NO" sz="8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5" name="Bilde 4" descr="Et innovasjonssamfunn med tunge påvirkere som politikk, næring og myndighet. Motorer som driver fram innovasjoner inkludert utdanning, forskning, institusjoner og programmer. Suksesshistorier som selger historien, endrer holdning og skaper støtte. Økosystemtanker med inkubatorer, programmer, entreprenører og styrer. Livskvalitet og attraktive samfunn med kultur, idrett, aktiviteter og offentlige tilbud. Gode mekanismer rundt det hele. Professor Joel Wiggins, Austin Tx. Bruk moderne og futuristiske elementer, lyse og inspirerende farger, og en optimistisk og fremtidsrettet stemning.">
            <a:extLst>
              <a:ext uri="{FF2B5EF4-FFF2-40B4-BE49-F238E27FC236}">
                <a16:creationId xmlns:a16="http://schemas.microsoft.com/office/drawing/2014/main" id="{E696E3DE-F7E9-4D71-09A9-0C10B9F53385}"/>
              </a:ext>
            </a:extLst>
          </p:cNvPr>
          <p:cNvPicPr>
            <a:picLocks noChangeAspect="1"/>
          </p:cNvPicPr>
          <p:nvPr/>
        </p:nvPicPr>
        <p:blipFill>
          <a:blip r:embed="rId3"/>
          <a:stretch>
            <a:fillRect/>
          </a:stretch>
        </p:blipFill>
        <p:spPr>
          <a:xfrm>
            <a:off x="7710949" y="255638"/>
            <a:ext cx="4262284" cy="4262284"/>
          </a:xfrm>
          <a:prstGeom prst="rect">
            <a:avLst/>
          </a:prstGeom>
        </p:spPr>
      </p:pic>
    </p:spTree>
    <p:extLst>
      <p:ext uri="{BB962C8B-B14F-4D97-AF65-F5344CB8AC3E}">
        <p14:creationId xmlns:p14="http://schemas.microsoft.com/office/powerpoint/2010/main" val="1081866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Skjermutklip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214" y="2453555"/>
            <a:ext cx="8400725" cy="2217099"/>
          </a:xfrm>
          <a:prstGeom prst="rect">
            <a:avLst/>
          </a:prstGeom>
        </p:spPr>
      </p:pic>
      <p:sp>
        <p:nvSpPr>
          <p:cNvPr id="3" name="TekstSylinder 2"/>
          <p:cNvSpPr txBox="1"/>
          <p:nvPr/>
        </p:nvSpPr>
        <p:spPr>
          <a:xfrm>
            <a:off x="7707086" y="5275943"/>
            <a:ext cx="3497943" cy="615553"/>
          </a:xfrm>
          <a:prstGeom prst="rect">
            <a:avLst/>
          </a:prstGeom>
          <a:noFill/>
        </p:spPr>
        <p:txBody>
          <a:bodyPr wrap="square" rtlCol="0">
            <a:spAutoFit/>
          </a:bodyPr>
          <a:lstStyle/>
          <a:p>
            <a:r>
              <a:rPr lang="nb-NO" sz="800" dirty="0"/>
              <a:t>Distriktsnæringsutvalgets rapport: </a:t>
            </a:r>
            <a:r>
              <a:rPr lang="nb-NO" sz="800" u="sng" dirty="0">
                <a:hlinkClick r:id="rId4"/>
              </a:rPr>
              <a:t>https://www.regjeringen.no/.../dok.../nou-2020-12/id2776843/</a:t>
            </a:r>
            <a:endParaRPr lang="nb-NO" sz="800" dirty="0"/>
          </a:p>
          <a:p>
            <a:endParaRPr lang="nb-NO" dirty="0"/>
          </a:p>
        </p:txBody>
      </p:sp>
      <p:sp>
        <p:nvSpPr>
          <p:cNvPr id="7" name="TekstSylinder 6">
            <a:extLst>
              <a:ext uri="{FF2B5EF4-FFF2-40B4-BE49-F238E27FC236}">
                <a16:creationId xmlns:a16="http://schemas.microsoft.com/office/drawing/2014/main" id="{104F1D45-E003-BEFC-5AD1-C13F493E2CE2}"/>
              </a:ext>
            </a:extLst>
          </p:cNvPr>
          <p:cNvSpPr txBox="1"/>
          <p:nvPr/>
        </p:nvSpPr>
        <p:spPr>
          <a:xfrm>
            <a:off x="1097617" y="678641"/>
            <a:ext cx="6094878" cy="923330"/>
          </a:xfrm>
          <a:prstGeom prst="rect">
            <a:avLst/>
          </a:prstGeom>
          <a:noFill/>
        </p:spPr>
        <p:txBody>
          <a:bodyPr wrap="square">
            <a:spAutoFit/>
          </a:bodyPr>
          <a:lstStyle/>
          <a:p>
            <a:r>
              <a:rPr kumimoji="0" lang="en-US" sz="3600" b="1" i="0" u="none" strike="noStrike" kern="1200" cap="none" spc="0" normalizeH="0" baseline="0" noProof="0" dirty="0">
                <a:ln>
                  <a:noFill/>
                </a:ln>
                <a:solidFill>
                  <a:srgbClr val="0B75B7"/>
                </a:solidFill>
                <a:effectLst/>
                <a:uLnTx/>
                <a:uFillTx/>
                <a:latin typeface="Calibri"/>
                <a:ea typeface="+mj-ea"/>
                <a:cs typeface="+mj-cs"/>
              </a:rPr>
              <a:t>Some interesting statements</a:t>
            </a:r>
          </a:p>
          <a:p>
            <a:endParaRPr lang="en-US" dirty="0"/>
          </a:p>
        </p:txBody>
      </p:sp>
    </p:spTree>
    <p:extLst>
      <p:ext uri="{BB962C8B-B14F-4D97-AF65-F5344CB8AC3E}">
        <p14:creationId xmlns:p14="http://schemas.microsoft.com/office/powerpoint/2010/main" val="2243117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D9580A90-6526-7789-03B1-DC56CB446982}"/>
              </a:ext>
            </a:extLst>
          </p:cNvPr>
          <p:cNvPicPr>
            <a:picLocks noChangeAspect="1"/>
          </p:cNvPicPr>
          <p:nvPr/>
        </p:nvPicPr>
        <p:blipFill>
          <a:blip r:embed="rId2"/>
          <a:stretch>
            <a:fillRect/>
          </a:stretch>
        </p:blipFill>
        <p:spPr>
          <a:xfrm>
            <a:off x="0" y="1"/>
            <a:ext cx="12192000" cy="6857999"/>
          </a:xfrm>
          <a:prstGeom prst="rect">
            <a:avLst/>
          </a:prstGeom>
        </p:spPr>
      </p:pic>
      <p:pic>
        <p:nvPicPr>
          <p:cNvPr id="2" name="Bilde 1" descr="Skjermutklip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8791" y="4358567"/>
            <a:ext cx="4627328" cy="2499433"/>
          </a:xfrm>
          <a:prstGeom prst="rect">
            <a:avLst/>
          </a:prstGeom>
        </p:spPr>
      </p:pic>
      <p:sp>
        <p:nvSpPr>
          <p:cNvPr id="9" name="TextBox 5">
            <a:extLst>
              <a:ext uri="{FF2B5EF4-FFF2-40B4-BE49-F238E27FC236}">
                <a16:creationId xmlns:a16="http://schemas.microsoft.com/office/drawing/2014/main" id="{2033D878-47F4-C882-9C66-6DAB120E900E}"/>
              </a:ext>
            </a:extLst>
          </p:cNvPr>
          <p:cNvSpPr txBox="1"/>
          <p:nvPr/>
        </p:nvSpPr>
        <p:spPr>
          <a:xfrm>
            <a:off x="403412" y="793891"/>
            <a:ext cx="11110115" cy="1593065"/>
          </a:xfrm>
          <a:prstGeom prst="rect">
            <a:avLst/>
          </a:prstGeom>
        </p:spPr>
        <p:txBody>
          <a:bodyPr lIns="0" tIns="0" rIns="0" bIns="0" rtlCol="0" anchor="t">
            <a:spAutoFit/>
          </a:bodyPr>
          <a:lstStyle/>
          <a:p>
            <a:pPr algn="ctr">
              <a:lnSpc>
                <a:spcPts val="6474"/>
              </a:lnSpc>
            </a:pPr>
            <a:r>
              <a:rPr lang="en-US" sz="4625" dirty="0">
                <a:solidFill>
                  <a:srgbClr val="F5F5F5"/>
                </a:solidFill>
                <a:latin typeface="Open Sans Bold Italics"/>
              </a:rPr>
              <a:t>...the rural areas becomes an elder care home, then a cemetery ....</a:t>
            </a:r>
          </a:p>
        </p:txBody>
      </p:sp>
      <p:sp>
        <p:nvSpPr>
          <p:cNvPr id="10" name="TextBox 6">
            <a:extLst>
              <a:ext uri="{FF2B5EF4-FFF2-40B4-BE49-F238E27FC236}">
                <a16:creationId xmlns:a16="http://schemas.microsoft.com/office/drawing/2014/main" id="{30C0094D-1170-E40E-E12C-F7AC2A3380F1}"/>
              </a:ext>
            </a:extLst>
          </p:cNvPr>
          <p:cNvSpPr txBox="1"/>
          <p:nvPr/>
        </p:nvSpPr>
        <p:spPr>
          <a:xfrm>
            <a:off x="196581" y="6370665"/>
            <a:ext cx="6954738" cy="198581"/>
          </a:xfrm>
          <a:prstGeom prst="rect">
            <a:avLst/>
          </a:prstGeom>
        </p:spPr>
        <p:txBody>
          <a:bodyPr lIns="0" tIns="0" rIns="0" bIns="0" rtlCol="0" anchor="t">
            <a:spAutoFit/>
          </a:bodyPr>
          <a:lstStyle/>
          <a:p>
            <a:pPr algn="ctr">
              <a:lnSpc>
                <a:spcPts val="1680"/>
              </a:lnSpc>
            </a:pPr>
            <a:r>
              <a:rPr lang="en-US" sz="1200" dirty="0">
                <a:solidFill>
                  <a:srgbClr val="DCDCDC">
                    <a:alpha val="69804"/>
                  </a:srgbClr>
                </a:solidFill>
                <a:latin typeface="Open Sans Bold"/>
              </a:rPr>
              <a:t>Det handler om Norge – </a:t>
            </a:r>
            <a:r>
              <a:rPr lang="en-US" sz="1200" dirty="0" err="1">
                <a:solidFill>
                  <a:srgbClr val="DCDCDC">
                    <a:alpha val="69804"/>
                  </a:srgbClr>
                </a:solidFill>
                <a:latin typeface="Open Sans Bold"/>
              </a:rPr>
              <a:t>Utredning</a:t>
            </a:r>
            <a:r>
              <a:rPr lang="en-US" sz="1200" dirty="0">
                <a:solidFill>
                  <a:srgbClr val="DCDCDC">
                    <a:alpha val="69804"/>
                  </a:srgbClr>
                </a:solidFill>
                <a:latin typeface="Open Sans Bold"/>
              </a:rPr>
              <a:t> om </a:t>
            </a:r>
            <a:r>
              <a:rPr lang="en-US" sz="1200" dirty="0" err="1">
                <a:solidFill>
                  <a:srgbClr val="DCDCDC">
                    <a:alpha val="69804"/>
                  </a:srgbClr>
                </a:solidFill>
                <a:latin typeface="Open Sans Bold"/>
              </a:rPr>
              <a:t>konsekvenser</a:t>
            </a:r>
            <a:r>
              <a:rPr lang="en-US" sz="1200" dirty="0">
                <a:solidFill>
                  <a:srgbClr val="DCDCDC">
                    <a:alpha val="69804"/>
                  </a:srgbClr>
                </a:solidFill>
                <a:latin typeface="Open Sans Bold"/>
              </a:rPr>
              <a:t> av </a:t>
            </a:r>
            <a:r>
              <a:rPr lang="en-US" sz="1200" dirty="0" err="1">
                <a:solidFill>
                  <a:srgbClr val="DCDCDC">
                    <a:alpha val="69804"/>
                  </a:srgbClr>
                </a:solidFill>
                <a:latin typeface="Open Sans Bold"/>
              </a:rPr>
              <a:t>demografiutfordringer</a:t>
            </a:r>
            <a:r>
              <a:rPr lang="en-US" sz="1200" dirty="0">
                <a:solidFill>
                  <a:srgbClr val="DCDCDC">
                    <a:alpha val="69804"/>
                  </a:srgbClr>
                </a:solidFill>
                <a:latin typeface="Open Sans Bold"/>
              </a:rPr>
              <a:t> </a:t>
            </a:r>
            <a:r>
              <a:rPr lang="en-US" sz="1200" dirty="0" err="1">
                <a:solidFill>
                  <a:srgbClr val="DCDCDC">
                    <a:alpha val="69804"/>
                  </a:srgbClr>
                </a:solidFill>
                <a:latin typeface="Open Sans Bold"/>
              </a:rPr>
              <a:t>i</a:t>
            </a:r>
            <a:r>
              <a:rPr lang="en-US" sz="1200" dirty="0">
                <a:solidFill>
                  <a:srgbClr val="DCDCDC">
                    <a:alpha val="69804"/>
                  </a:srgbClr>
                </a:solidFill>
                <a:latin typeface="Open Sans Bold"/>
              </a:rPr>
              <a:t> </a:t>
            </a:r>
            <a:r>
              <a:rPr lang="en-US" sz="1200" dirty="0" err="1">
                <a:solidFill>
                  <a:srgbClr val="DCDCDC">
                    <a:alpha val="69804"/>
                  </a:srgbClr>
                </a:solidFill>
                <a:latin typeface="Open Sans Bold"/>
              </a:rPr>
              <a:t>distriktene</a:t>
            </a:r>
            <a:endParaRPr lang="en-US" sz="1200" dirty="0">
              <a:solidFill>
                <a:srgbClr val="DCDCDC">
                  <a:alpha val="69804"/>
                </a:srgbClr>
              </a:solidFill>
              <a:latin typeface="Open Sans Bold"/>
            </a:endParaRPr>
          </a:p>
        </p:txBody>
      </p:sp>
    </p:spTree>
    <p:extLst>
      <p:ext uri="{BB962C8B-B14F-4D97-AF65-F5344CB8AC3E}">
        <p14:creationId xmlns:p14="http://schemas.microsoft.com/office/powerpoint/2010/main" val="1512463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294480-A791-7E94-CE69-15424000E768}"/>
              </a:ext>
            </a:extLst>
          </p:cNvPr>
          <p:cNvSpPr>
            <a:spLocks noGrp="1"/>
          </p:cNvSpPr>
          <p:nvPr>
            <p:ph type="title"/>
          </p:nvPr>
        </p:nvSpPr>
        <p:spPr>
          <a:xfrm>
            <a:off x="561526" y="727278"/>
            <a:ext cx="5332239" cy="481466"/>
          </a:xfrm>
        </p:spPr>
        <p:txBody>
          <a:bodyPr anchor="b">
            <a:noAutofit/>
          </a:bodyPr>
          <a:lstStyle/>
          <a:p>
            <a:r>
              <a:rPr lang="nb-NO" sz="4400" b="1" dirty="0">
                <a:latin typeface="Corbel" pitchFamily="34" charset="0"/>
                <a:ea typeface="+mn-ea"/>
                <a:cs typeface="+mn-cs"/>
              </a:rPr>
              <a:t>Our </a:t>
            </a:r>
            <a:r>
              <a:rPr lang="nb-NO" sz="4400" b="1" dirty="0" err="1">
                <a:latin typeface="Corbel" pitchFamily="34" charset="0"/>
                <a:ea typeface="+mn-ea"/>
                <a:cs typeface="+mn-cs"/>
              </a:rPr>
              <a:t>position</a:t>
            </a:r>
            <a:r>
              <a:rPr lang="nb-NO" sz="4400" b="1" dirty="0">
                <a:latin typeface="Corbel" pitchFamily="34" charset="0"/>
                <a:ea typeface="+mn-ea"/>
                <a:cs typeface="+mn-cs"/>
              </a:rPr>
              <a:t> in </a:t>
            </a:r>
            <a:r>
              <a:rPr lang="nb-NO" sz="4400" b="1" dirty="0" err="1">
                <a:latin typeface="Corbel" pitchFamily="34" charset="0"/>
                <a:ea typeface="+mn-ea"/>
                <a:cs typeface="+mn-cs"/>
              </a:rPr>
              <a:t>this</a:t>
            </a:r>
            <a:endParaRPr lang="nb-NO" sz="4400" b="1" dirty="0">
              <a:latin typeface="Corbel" pitchFamily="34" charset="0"/>
              <a:ea typeface="+mn-ea"/>
              <a:cs typeface="+mn-cs"/>
            </a:endParaRPr>
          </a:p>
        </p:txBody>
      </p:sp>
      <p:sp>
        <p:nvSpPr>
          <p:cNvPr id="10" name="TextBox 9">
            <a:extLst>
              <a:ext uri="{FF2B5EF4-FFF2-40B4-BE49-F238E27FC236}">
                <a16:creationId xmlns:a16="http://schemas.microsoft.com/office/drawing/2014/main" id="{D2E88AD6-051C-F5EE-3ACF-D4EECBB38222}"/>
              </a:ext>
            </a:extLst>
          </p:cNvPr>
          <p:cNvSpPr txBox="1"/>
          <p:nvPr/>
        </p:nvSpPr>
        <p:spPr>
          <a:xfrm>
            <a:off x="2380449" y="5757049"/>
            <a:ext cx="834571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i="1" baseline="0" dirty="0">
                <a:solidFill>
                  <a:srgbClr val="0B75B7"/>
                </a:solidFill>
                <a:latin typeface="Corbel"/>
              </a:rPr>
              <a:t>"We develop good local communities in the north through knowledge and international cooperation”</a:t>
            </a:r>
            <a:endParaRPr lang="en-US" sz="1200" i="1" dirty="0">
              <a:cs typeface="Arial"/>
            </a:endParaRPr>
          </a:p>
        </p:txBody>
      </p:sp>
      <p:pic>
        <p:nvPicPr>
          <p:cNvPr id="7" name="Picture 3">
            <a:extLst>
              <a:ext uri="{FF2B5EF4-FFF2-40B4-BE49-F238E27FC236}">
                <a16:creationId xmlns:a16="http://schemas.microsoft.com/office/drawing/2014/main" id="{5DBA1018-B448-FF87-F5AB-8CB750ACDCF8}"/>
              </a:ext>
            </a:extLst>
          </p:cNvPr>
          <p:cNvPicPr>
            <a:picLocks noChangeAspect="1"/>
          </p:cNvPicPr>
          <p:nvPr/>
        </p:nvPicPr>
        <p:blipFill>
          <a:blip r:embed="rId3"/>
          <a:stretch>
            <a:fillRect/>
          </a:stretch>
        </p:blipFill>
        <p:spPr>
          <a:xfrm>
            <a:off x="2780342" y="1810649"/>
            <a:ext cx="5638261" cy="3236701"/>
          </a:xfrm>
          <a:prstGeom prst="rect">
            <a:avLst/>
          </a:prstGeom>
        </p:spPr>
      </p:pic>
    </p:spTree>
    <p:extLst>
      <p:ext uri="{BB962C8B-B14F-4D97-AF65-F5344CB8AC3E}">
        <p14:creationId xmlns:p14="http://schemas.microsoft.com/office/powerpoint/2010/main" val="35894201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BD343-416C-604E-BF15-E28E34D1131F}"/>
            </a:ext>
          </a:extLst>
        </p:cNvPr>
        <p:cNvGrpSpPr/>
        <p:nvPr/>
      </p:nvGrpSpPr>
      <p:grpSpPr>
        <a:xfrm>
          <a:off x="0" y="0"/>
          <a:ext cx="0" cy="0"/>
          <a:chOff x="0" y="0"/>
          <a:chExt cx="0" cy="0"/>
        </a:xfrm>
      </p:grpSpPr>
      <p:sp>
        <p:nvSpPr>
          <p:cNvPr id="10" name="Ellipse 9">
            <a:extLst>
              <a:ext uri="{FF2B5EF4-FFF2-40B4-BE49-F238E27FC236}">
                <a16:creationId xmlns:a16="http://schemas.microsoft.com/office/drawing/2014/main" id="{ADA7EE98-D618-B3D1-C276-6BD0E5D3E4AE}"/>
              </a:ext>
            </a:extLst>
          </p:cNvPr>
          <p:cNvSpPr/>
          <p:nvPr/>
        </p:nvSpPr>
        <p:spPr>
          <a:xfrm>
            <a:off x="9165390" y="2958067"/>
            <a:ext cx="1235910" cy="1378609"/>
          </a:xfrm>
          <a:prstGeom prst="ellips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8" name="Ellipse 7">
            <a:extLst>
              <a:ext uri="{FF2B5EF4-FFF2-40B4-BE49-F238E27FC236}">
                <a16:creationId xmlns:a16="http://schemas.microsoft.com/office/drawing/2014/main" id="{FFA1756F-30DC-9FAF-A625-775CE99C9F37}"/>
              </a:ext>
            </a:extLst>
          </p:cNvPr>
          <p:cNvSpPr/>
          <p:nvPr/>
        </p:nvSpPr>
        <p:spPr>
          <a:xfrm>
            <a:off x="2202439" y="2286947"/>
            <a:ext cx="1457693" cy="109812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noProof="0" dirty="0" err="1"/>
              <a:t>Partnerskap</a:t>
            </a:r>
            <a:endParaRPr lang="en-US" sz="1350" noProof="0" dirty="0"/>
          </a:p>
        </p:txBody>
      </p:sp>
      <p:sp>
        <p:nvSpPr>
          <p:cNvPr id="9" name="Ellipse 8">
            <a:extLst>
              <a:ext uri="{FF2B5EF4-FFF2-40B4-BE49-F238E27FC236}">
                <a16:creationId xmlns:a16="http://schemas.microsoft.com/office/drawing/2014/main" id="{45215EF3-5558-41DE-395D-F76639CEFFCA}"/>
              </a:ext>
            </a:extLst>
          </p:cNvPr>
          <p:cNvSpPr/>
          <p:nvPr/>
        </p:nvSpPr>
        <p:spPr>
          <a:xfrm>
            <a:off x="2148434" y="4275118"/>
            <a:ext cx="1416146" cy="109812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noProof="0" dirty="0" err="1"/>
              <a:t>Gjennom-føringsevne</a:t>
            </a:r>
            <a:endParaRPr lang="en-US" sz="1350" noProof="0" dirty="0"/>
          </a:p>
        </p:txBody>
      </p:sp>
      <p:sp>
        <p:nvSpPr>
          <p:cNvPr id="4" name="TekstSylinder 3">
            <a:extLst>
              <a:ext uri="{FF2B5EF4-FFF2-40B4-BE49-F238E27FC236}">
                <a16:creationId xmlns:a16="http://schemas.microsoft.com/office/drawing/2014/main" id="{AB6481C0-8E7B-76CE-33F9-C9606D1BB677}"/>
              </a:ext>
            </a:extLst>
          </p:cNvPr>
          <p:cNvSpPr txBox="1"/>
          <p:nvPr/>
        </p:nvSpPr>
        <p:spPr>
          <a:xfrm>
            <a:off x="9176207" y="3381166"/>
            <a:ext cx="1292340" cy="600164"/>
          </a:xfrm>
          <a:prstGeom prst="rect">
            <a:avLst/>
          </a:prstGeom>
          <a:noFill/>
        </p:spPr>
        <p:txBody>
          <a:bodyPr wrap="none" rtlCol="0">
            <a:spAutoFit/>
          </a:bodyPr>
          <a:lstStyle/>
          <a:p>
            <a:pPr algn="ctr"/>
            <a:r>
              <a:rPr lang="en-US" sz="1100" noProof="0" dirty="0" err="1">
                <a:solidFill>
                  <a:schemeClr val="bg1"/>
                </a:solidFill>
              </a:rPr>
              <a:t>Fremme</a:t>
            </a:r>
            <a:r>
              <a:rPr lang="en-US" sz="1100" noProof="0" dirty="0">
                <a:solidFill>
                  <a:schemeClr val="bg1"/>
                </a:solidFill>
              </a:rPr>
              <a:t> </a:t>
            </a:r>
            <a:r>
              <a:rPr lang="en-US" sz="1100" noProof="0" dirty="0" err="1">
                <a:solidFill>
                  <a:schemeClr val="bg1"/>
                </a:solidFill>
              </a:rPr>
              <a:t>samfunns</a:t>
            </a:r>
            <a:r>
              <a:rPr lang="en-US" sz="1100" noProof="0" dirty="0">
                <a:solidFill>
                  <a:schemeClr val="bg1"/>
                </a:solidFill>
              </a:rPr>
              <a:t>-</a:t>
            </a:r>
          </a:p>
          <a:p>
            <a:pPr algn="ctr"/>
            <a:r>
              <a:rPr lang="en-US" sz="1100" noProof="0" dirty="0" err="1">
                <a:solidFill>
                  <a:schemeClr val="bg1"/>
                </a:solidFill>
              </a:rPr>
              <a:t>utvikling</a:t>
            </a:r>
            <a:r>
              <a:rPr lang="en-US" sz="1100" noProof="0" dirty="0">
                <a:solidFill>
                  <a:schemeClr val="bg1"/>
                </a:solidFill>
              </a:rPr>
              <a:t> </a:t>
            </a:r>
            <a:r>
              <a:rPr lang="en-US" sz="1100" noProof="0" dirty="0" err="1">
                <a:solidFill>
                  <a:schemeClr val="bg1"/>
                </a:solidFill>
              </a:rPr>
              <a:t>i</a:t>
            </a:r>
            <a:r>
              <a:rPr lang="en-US" sz="1100" noProof="0" dirty="0">
                <a:solidFill>
                  <a:schemeClr val="bg1"/>
                </a:solidFill>
              </a:rPr>
              <a:t> Nord-</a:t>
            </a:r>
          </a:p>
          <a:p>
            <a:pPr algn="ctr"/>
            <a:r>
              <a:rPr lang="en-US" sz="1100" noProof="0" dirty="0">
                <a:solidFill>
                  <a:schemeClr val="bg1"/>
                </a:solidFill>
              </a:rPr>
              <a:t>Norge</a:t>
            </a:r>
          </a:p>
        </p:txBody>
      </p:sp>
      <p:sp>
        <p:nvSpPr>
          <p:cNvPr id="5" name="TekstSylinder 4">
            <a:extLst>
              <a:ext uri="{FF2B5EF4-FFF2-40B4-BE49-F238E27FC236}">
                <a16:creationId xmlns:a16="http://schemas.microsoft.com/office/drawing/2014/main" id="{768A1B5B-7E15-3769-277A-9F2CF74F857A}"/>
              </a:ext>
            </a:extLst>
          </p:cNvPr>
          <p:cNvSpPr txBox="1"/>
          <p:nvPr/>
        </p:nvSpPr>
        <p:spPr>
          <a:xfrm>
            <a:off x="4870662" y="5921019"/>
            <a:ext cx="1041952" cy="507831"/>
          </a:xfrm>
          <a:prstGeom prst="rect">
            <a:avLst/>
          </a:prstGeom>
          <a:noFill/>
        </p:spPr>
        <p:txBody>
          <a:bodyPr wrap="none" rtlCol="0">
            <a:spAutoFit/>
          </a:bodyPr>
          <a:lstStyle/>
          <a:p>
            <a:pPr algn="ctr"/>
            <a:r>
              <a:rPr lang="en-US" sz="1350" noProof="0" dirty="0">
                <a:solidFill>
                  <a:schemeClr val="bg1"/>
                </a:solidFill>
              </a:rPr>
              <a:t>God </a:t>
            </a:r>
            <a:r>
              <a:rPr lang="en-US" sz="1350" noProof="0" dirty="0" err="1">
                <a:solidFill>
                  <a:schemeClr val="bg1"/>
                </a:solidFill>
              </a:rPr>
              <a:t>effekt</a:t>
            </a:r>
            <a:r>
              <a:rPr lang="en-US" sz="1350" noProof="0" dirty="0">
                <a:solidFill>
                  <a:schemeClr val="bg1"/>
                </a:solidFill>
              </a:rPr>
              <a:t>/-</a:t>
            </a:r>
          </a:p>
          <a:p>
            <a:pPr algn="ctr"/>
            <a:r>
              <a:rPr lang="en-US" sz="1350" noProof="0" dirty="0" err="1">
                <a:solidFill>
                  <a:schemeClr val="bg1"/>
                </a:solidFill>
              </a:rPr>
              <a:t>nytteverdi</a:t>
            </a:r>
            <a:endParaRPr lang="en-US" sz="1350" noProof="0" dirty="0">
              <a:solidFill>
                <a:schemeClr val="bg1"/>
              </a:solidFill>
            </a:endParaRPr>
          </a:p>
        </p:txBody>
      </p:sp>
      <p:sp>
        <p:nvSpPr>
          <p:cNvPr id="6" name="TekstSylinder 5">
            <a:extLst>
              <a:ext uri="{FF2B5EF4-FFF2-40B4-BE49-F238E27FC236}">
                <a16:creationId xmlns:a16="http://schemas.microsoft.com/office/drawing/2014/main" id="{66DB01DA-6F20-7990-B226-D6255F95671E}"/>
              </a:ext>
            </a:extLst>
          </p:cNvPr>
          <p:cNvSpPr txBox="1"/>
          <p:nvPr/>
        </p:nvSpPr>
        <p:spPr>
          <a:xfrm>
            <a:off x="6077779" y="3864672"/>
            <a:ext cx="1026243" cy="300082"/>
          </a:xfrm>
          <a:prstGeom prst="rect">
            <a:avLst/>
          </a:prstGeom>
          <a:noFill/>
        </p:spPr>
        <p:txBody>
          <a:bodyPr wrap="none" rtlCol="0">
            <a:spAutoFit/>
          </a:bodyPr>
          <a:lstStyle/>
          <a:p>
            <a:pPr algn="ctr"/>
            <a:r>
              <a:rPr lang="en-US" sz="1350" noProof="0" dirty="0" err="1">
                <a:solidFill>
                  <a:schemeClr val="bg1"/>
                </a:solidFill>
              </a:rPr>
              <a:t>Partnerskap</a:t>
            </a:r>
            <a:endParaRPr lang="en-US" sz="1350" noProof="0" dirty="0">
              <a:solidFill>
                <a:schemeClr val="bg1"/>
              </a:solidFill>
            </a:endParaRPr>
          </a:p>
        </p:txBody>
      </p:sp>
      <p:sp>
        <p:nvSpPr>
          <p:cNvPr id="25" name="Ellipse 24">
            <a:extLst>
              <a:ext uri="{FF2B5EF4-FFF2-40B4-BE49-F238E27FC236}">
                <a16:creationId xmlns:a16="http://schemas.microsoft.com/office/drawing/2014/main" id="{74574243-7B7A-4867-5947-10FF23473297}"/>
              </a:ext>
            </a:extLst>
          </p:cNvPr>
          <p:cNvSpPr/>
          <p:nvPr/>
        </p:nvSpPr>
        <p:spPr>
          <a:xfrm>
            <a:off x="5274834" y="2513094"/>
            <a:ext cx="1416146" cy="109812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noProof="0" dirty="0" err="1"/>
              <a:t>Nytenking</a:t>
            </a:r>
            <a:endParaRPr lang="en-US" sz="1350" noProof="0" dirty="0"/>
          </a:p>
        </p:txBody>
      </p:sp>
      <p:sp>
        <p:nvSpPr>
          <p:cNvPr id="26" name="Ellipse 25">
            <a:extLst>
              <a:ext uri="{FF2B5EF4-FFF2-40B4-BE49-F238E27FC236}">
                <a16:creationId xmlns:a16="http://schemas.microsoft.com/office/drawing/2014/main" id="{864AC3CC-3C9E-1BA8-D01C-F23ED348AD17}"/>
              </a:ext>
            </a:extLst>
          </p:cNvPr>
          <p:cNvSpPr/>
          <p:nvPr/>
        </p:nvSpPr>
        <p:spPr>
          <a:xfrm>
            <a:off x="5274834" y="4591562"/>
            <a:ext cx="1416146" cy="109812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noProof="0" dirty="0" err="1"/>
              <a:t>Virkning</a:t>
            </a:r>
            <a:r>
              <a:rPr lang="en-US" sz="1350" noProof="0" dirty="0"/>
              <a:t> </a:t>
            </a:r>
            <a:r>
              <a:rPr lang="en-US" sz="1350" noProof="0" dirty="0" err="1"/>
              <a:t>ut</a:t>
            </a:r>
            <a:r>
              <a:rPr lang="en-US" sz="1350" noProof="0" dirty="0"/>
              <a:t> over </a:t>
            </a:r>
            <a:r>
              <a:rPr lang="en-US" sz="1350" noProof="0" dirty="0" err="1"/>
              <a:t>prosjekt-perioden</a:t>
            </a:r>
            <a:endParaRPr lang="en-US" sz="1350" noProof="0" dirty="0"/>
          </a:p>
        </p:txBody>
      </p:sp>
      <p:sp>
        <p:nvSpPr>
          <p:cNvPr id="27" name="Ellipse 26">
            <a:extLst>
              <a:ext uri="{FF2B5EF4-FFF2-40B4-BE49-F238E27FC236}">
                <a16:creationId xmlns:a16="http://schemas.microsoft.com/office/drawing/2014/main" id="{AF28C088-5CB5-A3F2-76CC-9CADA4105B1E}"/>
              </a:ext>
            </a:extLst>
          </p:cNvPr>
          <p:cNvSpPr/>
          <p:nvPr/>
        </p:nvSpPr>
        <p:spPr>
          <a:xfrm>
            <a:off x="5329851" y="5573342"/>
            <a:ext cx="1416146" cy="109812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noProof="0" dirty="0" err="1"/>
              <a:t>Stor</a:t>
            </a:r>
            <a:r>
              <a:rPr lang="en-US" sz="1350" noProof="0" dirty="0"/>
              <a:t> over-</a:t>
            </a:r>
            <a:r>
              <a:rPr lang="en-US" sz="1350" noProof="0" dirty="0" err="1"/>
              <a:t>førings</a:t>
            </a:r>
            <a:r>
              <a:rPr lang="en-US" sz="1350" noProof="0" dirty="0"/>
              <a:t>- </a:t>
            </a:r>
            <a:r>
              <a:rPr lang="en-US" sz="1350" noProof="0" dirty="0" err="1"/>
              <a:t>verdi</a:t>
            </a:r>
            <a:endParaRPr lang="en-US" sz="1350" noProof="0" dirty="0"/>
          </a:p>
        </p:txBody>
      </p:sp>
      <p:sp>
        <p:nvSpPr>
          <p:cNvPr id="28" name="Ellipse 27">
            <a:extLst>
              <a:ext uri="{FF2B5EF4-FFF2-40B4-BE49-F238E27FC236}">
                <a16:creationId xmlns:a16="http://schemas.microsoft.com/office/drawing/2014/main" id="{360D6F7F-2723-3081-A283-45DFF57B529A}"/>
              </a:ext>
            </a:extLst>
          </p:cNvPr>
          <p:cNvSpPr/>
          <p:nvPr/>
        </p:nvSpPr>
        <p:spPr>
          <a:xfrm>
            <a:off x="5313181" y="3287131"/>
            <a:ext cx="1416146" cy="109812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noProof="0" dirty="0" err="1"/>
              <a:t>Fremtids-rettet</a:t>
            </a:r>
            <a:endParaRPr lang="en-US" sz="1350" noProof="0" dirty="0"/>
          </a:p>
        </p:txBody>
      </p:sp>
      <p:sp>
        <p:nvSpPr>
          <p:cNvPr id="29" name="Ellipse 28">
            <a:extLst>
              <a:ext uri="{FF2B5EF4-FFF2-40B4-BE49-F238E27FC236}">
                <a16:creationId xmlns:a16="http://schemas.microsoft.com/office/drawing/2014/main" id="{88A2D6ED-AC66-62E1-F889-8F82DD59DA55}"/>
              </a:ext>
            </a:extLst>
          </p:cNvPr>
          <p:cNvSpPr/>
          <p:nvPr/>
        </p:nvSpPr>
        <p:spPr>
          <a:xfrm>
            <a:off x="5253087" y="1188826"/>
            <a:ext cx="1492909" cy="9858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noProof="0" dirty="0" err="1"/>
              <a:t>Økt</a:t>
            </a:r>
            <a:r>
              <a:rPr lang="en-US" sz="1350" noProof="0" dirty="0"/>
              <a:t> </a:t>
            </a:r>
            <a:r>
              <a:rPr lang="en-US" sz="1350" noProof="0" dirty="0" err="1"/>
              <a:t>kompetanse</a:t>
            </a:r>
            <a:endParaRPr lang="en-US" sz="1350" noProof="0" dirty="0"/>
          </a:p>
        </p:txBody>
      </p:sp>
      <p:cxnSp>
        <p:nvCxnSpPr>
          <p:cNvPr id="36" name="Rett pilkobling 35">
            <a:extLst>
              <a:ext uri="{FF2B5EF4-FFF2-40B4-BE49-F238E27FC236}">
                <a16:creationId xmlns:a16="http://schemas.microsoft.com/office/drawing/2014/main" id="{F6AD2E0E-7890-6E7E-7C2D-E51E60BC644E}"/>
              </a:ext>
            </a:extLst>
          </p:cNvPr>
          <p:cNvCxnSpPr>
            <a:cxnSpLocks/>
          </p:cNvCxnSpPr>
          <p:nvPr/>
        </p:nvCxnSpPr>
        <p:spPr>
          <a:xfrm flipV="1">
            <a:off x="2931284" y="3442292"/>
            <a:ext cx="0" cy="72311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kstSylinder 44">
            <a:extLst>
              <a:ext uri="{FF2B5EF4-FFF2-40B4-BE49-F238E27FC236}">
                <a16:creationId xmlns:a16="http://schemas.microsoft.com/office/drawing/2014/main" id="{898EE2A1-DFD1-83E8-D130-CD9057BFCF5A}"/>
              </a:ext>
            </a:extLst>
          </p:cNvPr>
          <p:cNvSpPr txBox="1"/>
          <p:nvPr/>
        </p:nvSpPr>
        <p:spPr>
          <a:xfrm>
            <a:off x="1522577" y="1027243"/>
            <a:ext cx="2148345" cy="323165"/>
          </a:xfrm>
          <a:prstGeom prst="rect">
            <a:avLst/>
          </a:prstGeom>
          <a:noFill/>
        </p:spPr>
        <p:txBody>
          <a:bodyPr wrap="none" rtlCol="0">
            <a:spAutoFit/>
          </a:bodyPr>
          <a:lstStyle/>
          <a:p>
            <a:r>
              <a:rPr lang="en-US" sz="1500" b="1" noProof="0" dirty="0">
                <a:solidFill>
                  <a:srgbClr val="002060"/>
                </a:solidFill>
              </a:rPr>
              <a:t>The Projects; in short</a:t>
            </a:r>
          </a:p>
        </p:txBody>
      </p:sp>
      <p:sp>
        <p:nvSpPr>
          <p:cNvPr id="31" name="Ellipse 30">
            <a:extLst>
              <a:ext uri="{FF2B5EF4-FFF2-40B4-BE49-F238E27FC236}">
                <a16:creationId xmlns:a16="http://schemas.microsoft.com/office/drawing/2014/main" id="{B96FFE62-19BF-5EDE-7565-EA7CDF4567AB}"/>
              </a:ext>
            </a:extLst>
          </p:cNvPr>
          <p:cNvSpPr/>
          <p:nvPr/>
        </p:nvSpPr>
        <p:spPr>
          <a:xfrm>
            <a:off x="5274834" y="275450"/>
            <a:ext cx="1416146" cy="109812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noProof="0" dirty="0" err="1"/>
              <a:t>Kunnskapsheving</a:t>
            </a:r>
            <a:endParaRPr lang="en-US" sz="1350" noProof="0" dirty="0"/>
          </a:p>
          <a:p>
            <a:pPr algn="ctr"/>
            <a:endParaRPr lang="en-US" sz="1350" noProof="0" dirty="0"/>
          </a:p>
        </p:txBody>
      </p:sp>
      <p:sp>
        <p:nvSpPr>
          <p:cNvPr id="41" name="Ellipse 40">
            <a:extLst>
              <a:ext uri="{FF2B5EF4-FFF2-40B4-BE49-F238E27FC236}">
                <a16:creationId xmlns:a16="http://schemas.microsoft.com/office/drawing/2014/main" id="{D2703346-0657-5AB4-165F-1D6910FABE96}"/>
              </a:ext>
            </a:extLst>
          </p:cNvPr>
          <p:cNvSpPr/>
          <p:nvPr/>
        </p:nvSpPr>
        <p:spPr>
          <a:xfrm>
            <a:off x="7285652" y="3169554"/>
            <a:ext cx="1457693" cy="109812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noProof="0" dirty="0">
                <a:solidFill>
                  <a:schemeClr val="bg1"/>
                </a:solidFill>
              </a:rPr>
              <a:t>God </a:t>
            </a:r>
            <a:r>
              <a:rPr lang="en-US" sz="1350" noProof="0" dirty="0" err="1">
                <a:solidFill>
                  <a:schemeClr val="bg1"/>
                </a:solidFill>
              </a:rPr>
              <a:t>effekt</a:t>
            </a:r>
            <a:r>
              <a:rPr lang="en-US" sz="1350" noProof="0" dirty="0">
                <a:solidFill>
                  <a:schemeClr val="bg1"/>
                </a:solidFill>
              </a:rPr>
              <a:t>/-</a:t>
            </a:r>
          </a:p>
          <a:p>
            <a:pPr algn="ctr"/>
            <a:r>
              <a:rPr lang="en-US" sz="1350" noProof="0" dirty="0" err="1">
                <a:solidFill>
                  <a:schemeClr val="bg1"/>
                </a:solidFill>
              </a:rPr>
              <a:t>nytteverdi</a:t>
            </a:r>
            <a:endParaRPr lang="en-US" sz="1350" noProof="0" dirty="0">
              <a:solidFill>
                <a:schemeClr val="bg1"/>
              </a:solidFill>
            </a:endParaRPr>
          </a:p>
        </p:txBody>
      </p:sp>
      <p:sp>
        <p:nvSpPr>
          <p:cNvPr id="42" name="TekstSylinder 41">
            <a:extLst>
              <a:ext uri="{FF2B5EF4-FFF2-40B4-BE49-F238E27FC236}">
                <a16:creationId xmlns:a16="http://schemas.microsoft.com/office/drawing/2014/main" id="{71292C05-4A9B-4001-3C8E-307ADD528F2B}"/>
              </a:ext>
            </a:extLst>
          </p:cNvPr>
          <p:cNvSpPr txBox="1"/>
          <p:nvPr/>
        </p:nvSpPr>
        <p:spPr>
          <a:xfrm>
            <a:off x="4073823" y="3700258"/>
            <a:ext cx="1041952" cy="507831"/>
          </a:xfrm>
          <a:prstGeom prst="rect">
            <a:avLst/>
          </a:prstGeom>
          <a:noFill/>
        </p:spPr>
        <p:txBody>
          <a:bodyPr wrap="none" rtlCol="0">
            <a:spAutoFit/>
          </a:bodyPr>
          <a:lstStyle/>
          <a:p>
            <a:pPr algn="ctr"/>
            <a:r>
              <a:rPr lang="en-US" sz="1350" noProof="0" dirty="0">
                <a:solidFill>
                  <a:schemeClr val="bg1"/>
                </a:solidFill>
              </a:rPr>
              <a:t>God </a:t>
            </a:r>
            <a:r>
              <a:rPr lang="en-US" sz="1350" noProof="0" dirty="0" err="1">
                <a:solidFill>
                  <a:schemeClr val="bg1"/>
                </a:solidFill>
              </a:rPr>
              <a:t>effekt</a:t>
            </a:r>
            <a:r>
              <a:rPr lang="en-US" sz="1350" noProof="0" dirty="0">
                <a:solidFill>
                  <a:schemeClr val="bg1"/>
                </a:solidFill>
              </a:rPr>
              <a:t>/-</a:t>
            </a:r>
          </a:p>
          <a:p>
            <a:pPr algn="ctr"/>
            <a:r>
              <a:rPr lang="en-US" sz="1350" noProof="0" dirty="0" err="1">
                <a:solidFill>
                  <a:schemeClr val="bg1"/>
                </a:solidFill>
              </a:rPr>
              <a:t>nytteverdi</a:t>
            </a:r>
            <a:endParaRPr lang="en-US" sz="1350" noProof="0" dirty="0">
              <a:solidFill>
                <a:schemeClr val="bg1"/>
              </a:solidFill>
            </a:endParaRPr>
          </a:p>
        </p:txBody>
      </p:sp>
      <p:sp>
        <p:nvSpPr>
          <p:cNvPr id="43" name="Rektangel 42">
            <a:extLst>
              <a:ext uri="{FF2B5EF4-FFF2-40B4-BE49-F238E27FC236}">
                <a16:creationId xmlns:a16="http://schemas.microsoft.com/office/drawing/2014/main" id="{5954FD70-2765-3232-AE2B-7E295912B196}"/>
              </a:ext>
            </a:extLst>
          </p:cNvPr>
          <p:cNvSpPr/>
          <p:nvPr/>
        </p:nvSpPr>
        <p:spPr>
          <a:xfrm>
            <a:off x="5115775" y="188641"/>
            <a:ext cx="1695552" cy="657865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54" name="Rett pilkobling 53">
            <a:extLst>
              <a:ext uri="{FF2B5EF4-FFF2-40B4-BE49-F238E27FC236}">
                <a16:creationId xmlns:a16="http://schemas.microsoft.com/office/drawing/2014/main" id="{97B9721F-8DBB-DAB7-A0CF-20D45DC9589E}"/>
              </a:ext>
            </a:extLst>
          </p:cNvPr>
          <p:cNvCxnSpPr/>
          <p:nvPr/>
        </p:nvCxnSpPr>
        <p:spPr>
          <a:xfrm>
            <a:off x="3026610" y="3748693"/>
            <a:ext cx="18440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Rett pilkobling 54">
            <a:extLst>
              <a:ext uri="{FF2B5EF4-FFF2-40B4-BE49-F238E27FC236}">
                <a16:creationId xmlns:a16="http://schemas.microsoft.com/office/drawing/2014/main" id="{D9A885E1-5020-91B4-1240-989C5E50388F}"/>
              </a:ext>
            </a:extLst>
          </p:cNvPr>
          <p:cNvCxnSpPr>
            <a:cxnSpLocks/>
          </p:cNvCxnSpPr>
          <p:nvPr/>
        </p:nvCxnSpPr>
        <p:spPr>
          <a:xfrm flipV="1">
            <a:off x="3547585" y="3864673"/>
            <a:ext cx="1365252" cy="8782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Rett pilkobling 56">
            <a:extLst>
              <a:ext uri="{FF2B5EF4-FFF2-40B4-BE49-F238E27FC236}">
                <a16:creationId xmlns:a16="http://schemas.microsoft.com/office/drawing/2014/main" id="{E25C0279-0A0D-5038-234E-CCFFC3B8FB4D}"/>
              </a:ext>
            </a:extLst>
          </p:cNvPr>
          <p:cNvCxnSpPr>
            <a:cxnSpLocks/>
          </p:cNvCxnSpPr>
          <p:nvPr/>
        </p:nvCxnSpPr>
        <p:spPr>
          <a:xfrm>
            <a:off x="3670922" y="2917516"/>
            <a:ext cx="1279541" cy="7400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Rett pilkobling 60">
            <a:extLst>
              <a:ext uri="{FF2B5EF4-FFF2-40B4-BE49-F238E27FC236}">
                <a16:creationId xmlns:a16="http://schemas.microsoft.com/office/drawing/2014/main" id="{E67E081D-141E-E400-E560-32DB47965FBF}"/>
              </a:ext>
            </a:extLst>
          </p:cNvPr>
          <p:cNvCxnSpPr>
            <a:cxnSpLocks/>
          </p:cNvCxnSpPr>
          <p:nvPr/>
        </p:nvCxnSpPr>
        <p:spPr>
          <a:xfrm>
            <a:off x="6853513" y="3749558"/>
            <a:ext cx="43213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Rett pilkobling 63">
            <a:extLst>
              <a:ext uri="{FF2B5EF4-FFF2-40B4-BE49-F238E27FC236}">
                <a16:creationId xmlns:a16="http://schemas.microsoft.com/office/drawing/2014/main" id="{717D936A-CE85-91D4-BF12-C98137E057EC}"/>
              </a:ext>
            </a:extLst>
          </p:cNvPr>
          <p:cNvCxnSpPr>
            <a:cxnSpLocks/>
          </p:cNvCxnSpPr>
          <p:nvPr/>
        </p:nvCxnSpPr>
        <p:spPr>
          <a:xfrm>
            <a:off x="8743345" y="3657536"/>
            <a:ext cx="43213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71385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ndardpresentasjon - nytt oppdrag" id="{F9693C88-68CF-974F-AEC6-F95F72459640}" vid="{48CECC81-296B-D94E-AEC0-6A5F0786DD0E}"/>
    </a:ext>
  </a:ext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f714655-f487-4113-bb1a-a82f7b18021d">
      <Terms xmlns="http://schemas.microsoft.com/office/infopath/2007/PartnerControls"/>
    </lcf76f155ced4ddcb4097134ff3c332f>
    <TaxCatchAll xmlns="913875ce-cffd-464a-b009-45a7e6f6b5d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3994ECD5C29924479B8F14DFED4AF24D" ma:contentTypeVersion="18" ma:contentTypeDescription="Opprett et nytt dokument." ma:contentTypeScope="" ma:versionID="cf4247b84f9d4016ee79ea577573e190">
  <xsd:schema xmlns:xsd="http://www.w3.org/2001/XMLSchema" xmlns:xs="http://www.w3.org/2001/XMLSchema" xmlns:p="http://schemas.microsoft.com/office/2006/metadata/properties" xmlns:ns2="1f714655-f487-4113-bb1a-a82f7b18021d" xmlns:ns3="913875ce-cffd-464a-b009-45a7e6f6b5d9" targetNamespace="http://schemas.microsoft.com/office/2006/metadata/properties" ma:root="true" ma:fieldsID="b98a0828573d055c081be87479175a59" ns2:_="" ns3:_="">
    <xsd:import namespace="1f714655-f487-4113-bb1a-a82f7b18021d"/>
    <xsd:import namespace="913875ce-cffd-464a-b009-45a7e6f6b5d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714655-f487-4113-bb1a-a82f7b1802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emerkelapper" ma:readOnly="false" ma:fieldId="{5cf76f15-5ced-4ddc-b409-7134ff3c332f}" ma:taxonomyMulti="true" ma:sspId="7bd608ad-76c8-4311-87b1-fab0e47dfbf3"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3875ce-cffd-464a-b009-45a7e6f6b5d9"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TaxCatchAll" ma:index="22" nillable="true" ma:displayName="Taxonomy Catch All Column" ma:hidden="true" ma:list="{2a006198-15d3-4288-bced-403e71147035}" ma:internalName="TaxCatchAll" ma:showField="CatchAllData" ma:web="913875ce-cffd-464a-b009-45a7e6f6b5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27AF90-72D9-4256-BF92-81E247DF27FA}">
  <ds:schemaRefs>
    <ds:schemaRef ds:uri="http://schemas.microsoft.com/office/2006/documentManagement/types"/>
    <ds:schemaRef ds:uri="http://www.w3.org/XML/1998/namespace"/>
    <ds:schemaRef ds:uri="http://purl.org/dc/dcmitype/"/>
    <ds:schemaRef ds:uri="24cd5798-fa4c-4bf8-bd43-0b552f74c1be"/>
    <ds:schemaRef ds:uri="50c592e9-f4a8-41fa-bf9e-2063c3b71d88"/>
    <ds:schemaRef ds:uri="http://schemas.microsoft.com/office/2006/metadata/properties"/>
    <ds:schemaRef ds:uri="http://purl.org/dc/elements/1.1/"/>
    <ds:schemaRef ds:uri="http://purl.org/dc/terms/"/>
    <ds:schemaRef ds:uri="http://schemas.openxmlformats.org/package/2006/metadata/core-properties"/>
    <ds:schemaRef ds:uri="http://schemas.microsoft.com/office/infopath/2007/PartnerControls"/>
    <ds:schemaRef ds:uri="1f714655-f487-4113-bb1a-a82f7b18021d"/>
    <ds:schemaRef ds:uri="913875ce-cffd-464a-b009-45a7e6f6b5d9"/>
  </ds:schemaRefs>
</ds:datastoreItem>
</file>

<file path=customXml/itemProps2.xml><?xml version="1.0" encoding="utf-8"?>
<ds:datastoreItem xmlns:ds="http://schemas.openxmlformats.org/officeDocument/2006/customXml" ds:itemID="{29A59676-0998-44A5-B778-DEF0CC9C011D}">
  <ds:schemaRefs>
    <ds:schemaRef ds:uri="http://schemas.microsoft.com/sharepoint/v3/contenttype/forms"/>
  </ds:schemaRefs>
</ds:datastoreItem>
</file>

<file path=customXml/itemProps3.xml><?xml version="1.0" encoding="utf-8"?>
<ds:datastoreItem xmlns:ds="http://schemas.openxmlformats.org/officeDocument/2006/customXml" ds:itemID="{A9B414C9-720F-429C-9D02-B0A37D6D87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714655-f487-4113-bb1a-a82f7b18021d"/>
    <ds:schemaRef ds:uri="913875ce-cffd-464a-b009-45a7e6f6b5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HDOfficeLightV0</Template>
  <TotalTime>4045</TotalTime>
  <Words>460</Words>
  <Application>Microsoft Office PowerPoint</Application>
  <PresentationFormat>Widescreen</PresentationFormat>
  <Paragraphs>79</Paragraphs>
  <Slides>10</Slides>
  <Notes>7</Notes>
  <HiddenSlides>0</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10</vt:i4>
      </vt:variant>
    </vt:vector>
  </HeadingPairs>
  <TitlesOfParts>
    <vt:vector size="19" baseType="lpstr">
      <vt:lpstr>Arial</vt:lpstr>
      <vt:lpstr>Calibri</vt:lpstr>
      <vt:lpstr>Calibri Light</vt:lpstr>
      <vt:lpstr>Corbel</vt:lpstr>
      <vt:lpstr>Montserrat</vt:lpstr>
      <vt:lpstr>Open Sans Bold</vt:lpstr>
      <vt:lpstr>Open Sans Bold Italics</vt:lpstr>
      <vt:lpstr>Wingdings 2</vt:lpstr>
      <vt:lpstr>HDOfficeLightV0</vt:lpstr>
      <vt:lpstr>PowerPoint-presentasjon</vt:lpstr>
      <vt:lpstr>Our history</vt:lpstr>
      <vt:lpstr>"That people should be able to live a good life throughout Norway, that all local communities should have room for development and value creation, and that the population should increase in district municipalities. The government will work to ensure that people have access to work, housing, and good services close to where they live." </vt:lpstr>
      <vt:lpstr>Some datas… </vt:lpstr>
      <vt:lpstr>Innovation communities …. </vt:lpstr>
      <vt:lpstr>PowerPoint-presentasjon</vt:lpstr>
      <vt:lpstr>PowerPoint-presentasjon</vt:lpstr>
      <vt:lpstr>Our position in this</vt:lpstr>
      <vt:lpstr>PowerPoint-presentasjon</vt:lpstr>
      <vt:lpstr>Follow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Aslak Ballari</dc:creator>
  <cp:lastModifiedBy>Kenneth Stålsett</cp:lastModifiedBy>
  <cp:revision>4</cp:revision>
  <cp:lastPrinted>2017-09-07T14:27:30Z</cp:lastPrinted>
  <dcterms:created xsi:type="dcterms:W3CDTF">2025-02-12T08:13:55Z</dcterms:created>
  <dcterms:modified xsi:type="dcterms:W3CDTF">2025-02-25T13:59:52Z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0x0101003994ECD5C29924479B8F14DFED4AF24D</vt:lpwstr>
  </property>
  <property fmtid="{D5CDD505-2E9C-101B-9397-08002B2CF9AE}" pid="3" name="MediaServiceImageTags">
    <vt:lpwstr/>
  </property>
</Properties>
</file>